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>
  <p:sldMasterIdLst>
    <p:sldMasterId id="2147483748" r:id="rId1"/>
  </p:sldMasterIdLst>
  <p:notesMasterIdLst>
    <p:notesMasterId r:id="rId2"/>
  </p:notesMasterIdLst>
  <p:sldIdLst>
    <p:sldId id="375" r:id="rId3"/>
    <p:sldId id="376" r:id="rId4"/>
    <p:sldId id="377" r:id="rId5"/>
    <p:sldId id="378" r:id="rId6"/>
    <p:sldId id="379" r:id="rId7"/>
    <p:sldId id="380" r:id="rId8"/>
    <p:sldId id="381" r:id="rId9"/>
    <p:sldId id="382" r:id="rId10"/>
    <p:sldId id="383" r:id="rId11"/>
    <p:sldId id="384" r:id="rId12"/>
    <p:sldId id="385" r:id="rId13"/>
    <p:sldId id="386" r:id="rId14"/>
    <p:sldId id="387" r:id="rId15"/>
    <p:sldId id="388" r:id="rId16"/>
  </p:sldIdLst>
  <p:sldSz cy="7562850" cx="10693400"/>
  <p:notesSz cx="10693400" cy="7562850"/>
  <p:defaultTextStyle>
    <a:defPPr>
      <a:defRPr kern="0"/>
    </a:def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tableStyles" Target="tableStyles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20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3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734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73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73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3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19.png"/><Relationship Id="rId18" Type="http://schemas.openxmlformats.org/officeDocument/2006/relationships/image" Target="../media/image20.png"/><Relationship Id="rId19" Type="http://schemas.openxmlformats.org/officeDocument/2006/relationships/image" Target="../media/image21.png"/><Relationship Id="rId20" Type="http://schemas.openxmlformats.org/officeDocument/2006/relationships/image" Target="../media/image22.png"/><Relationship Id="rId2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obj">
  <p:cSld name="Title Slide">
    <p:bg>
      <p:bgPr>
        <a:solidFill>
          <a:schemeClr val="bg1"/>
        </a:solidFill>
        <a:effectLst/>
      </p:bgPr>
    </p:bg>
    <p:spTree>
      <p:nvGrpSpPr>
        <p:cNvPr id="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2" name="bg object 16"/>
          <p:cNvSpPr/>
          <p:nvPr/>
        </p:nvSpPr>
        <p:spPr>
          <a:xfrm>
            <a:off x="14288" y="9209"/>
            <a:ext cx="10666730" cy="7547609"/>
          </a:xfrm>
          <a:custGeom>
            <a:avLst/>
            <a:ahLst/>
            <a:rect l="l" t="t" r="r" b="b"/>
            <a:pathLst>
              <a:path w="10666730" h="7547609">
                <a:moveTo>
                  <a:pt x="10666411" y="0"/>
                </a:moveTo>
                <a:lnTo>
                  <a:pt x="0" y="0"/>
                </a:lnTo>
                <a:lnTo>
                  <a:pt x="0" y="7547292"/>
                </a:lnTo>
                <a:lnTo>
                  <a:pt x="10666411" y="7547292"/>
                </a:lnTo>
                <a:lnTo>
                  <a:pt x="10666411" y="0"/>
                </a:lnTo>
                <a:close/>
              </a:path>
            </a:pathLst>
          </a:custGeom>
          <a:solidFill>
            <a:srgbClr val="EDEDED"/>
          </a:solidFill>
        </p:spPr>
        <p:txBody>
          <a:bodyPr bIns="0" lIns="0" rIns="0" rtlCol="0" tIns="0" wrap="square"/>
          <a:p/>
        </p:txBody>
      </p:sp>
      <p:pic>
        <p:nvPicPr>
          <p:cNvPr id="2097153" name="bg object 17"/>
          <p:cNvPicPr>
            <a:picLocks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8697279" y="557309"/>
            <a:ext cx="1684735" cy="837831"/>
          </a:xfrm>
          <a:prstGeom prst="rect"/>
        </p:spPr>
      </p:pic>
      <p:sp>
        <p:nvSpPr>
          <p:cNvPr id="1048583" name="bg object 18"/>
          <p:cNvSpPr/>
          <p:nvPr/>
        </p:nvSpPr>
        <p:spPr>
          <a:xfrm>
            <a:off x="5531248" y="1538904"/>
            <a:ext cx="5149850" cy="7620"/>
          </a:xfrm>
          <a:custGeom>
            <a:avLst/>
            <a:ahLst/>
            <a:rect l="l" t="t" r="r" b="b"/>
            <a:pathLst>
              <a:path w="5149850" h="7619">
                <a:moveTo>
                  <a:pt x="5149451" y="0"/>
                </a:moveTo>
                <a:lnTo>
                  <a:pt x="0" y="0"/>
                </a:lnTo>
                <a:lnTo>
                  <a:pt x="0" y="7199"/>
                </a:lnTo>
                <a:lnTo>
                  <a:pt x="5149451" y="7199"/>
                </a:lnTo>
                <a:lnTo>
                  <a:pt x="514945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bIns="0" lIns="0" rIns="0" rtlCol="0" tIns="0" wrap="square"/>
          <a:p/>
        </p:txBody>
      </p:sp>
      <p:pic>
        <p:nvPicPr>
          <p:cNvPr id="2097154" name="bg object 19"/>
          <p:cNvPicPr>
            <a:picLocks/>
          </p:cNvPicPr>
          <p:nvPr/>
        </p:nvPicPr>
        <p:blipFill>
          <a:blip xmlns:r="http://schemas.openxmlformats.org/officeDocument/2006/relationships" r:embed="rId2" cstate="print"/>
          <a:stretch>
            <a:fillRect/>
          </a:stretch>
        </p:blipFill>
        <p:spPr>
          <a:xfrm>
            <a:off x="6986592" y="6231993"/>
            <a:ext cx="3344090" cy="323862"/>
          </a:xfrm>
          <a:prstGeom prst="rect"/>
        </p:spPr>
      </p:pic>
      <p:sp>
        <p:nvSpPr>
          <p:cNvPr id="1048584" name="Holder 2"/>
          <p:cNvSpPr>
            <a:spLocks noGrp="1"/>
          </p:cNvSpPr>
          <p:nvPr>
            <p:ph type="ctrTitle"/>
          </p:nvPr>
        </p:nvSpPr>
        <p:spPr>
          <a:xfrm>
            <a:off x="9371235" y="1606369"/>
            <a:ext cx="1042034" cy="391160"/>
          </a:xfrm>
          <a:prstGeom prst="rect"/>
        </p:spPr>
        <p:txBody>
          <a:bodyPr bIns="0" lIns="0" rIns="0" tIns="0" wrap="square">
            <a:spAutoFit/>
          </a:bodyPr>
          <a:lstStyle>
            <a:lvl1pPr>
              <a:defRPr b="0" sz="2950" i="0">
                <a:solidFill>
                  <a:srgbClr val="151616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1048585" name="Holder 3"/>
          <p:cNvSpPr>
            <a:spLocks noGrp="1"/>
          </p:cNvSpPr>
          <p:nvPr>
            <p:ph type="subTitle" idx="4"/>
          </p:nvPr>
        </p:nvSpPr>
        <p:spPr>
          <a:xfrm>
            <a:off x="1602105" y="4231640"/>
            <a:ext cx="7476490" cy="1889125"/>
          </a:xfrm>
          <a:prstGeom prst="rect"/>
        </p:spPr>
        <p:txBody>
          <a:bodyPr bIns="0" lIns="0" rIns="0" tIns="0" wrap="square">
            <a:spAutoFit/>
          </a:bodyPr>
          <a:lstStyle>
            <a:lvl1pPr>
              <a:defRPr b="0" sz="3000" i="0">
                <a:solidFill>
                  <a:srgbClr val="151616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1048586" name="Holder 4"/>
          <p:cNvSpPr>
            <a:spLocks noGrp="1"/>
          </p:cNvSpPr>
          <p:nvPr>
            <p:ph type="ftr" sz="quarter" idx="5"/>
          </p:nvPr>
        </p:nvSpPr>
        <p:spPr/>
        <p:txBody>
          <a:bodyPr bIns="0" lIns="0" rIns="0" t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1048587" name="Holder 5"/>
          <p:cNvSpPr>
            <a:spLocks noGrp="1"/>
          </p:cNvSpPr>
          <p:nvPr>
            <p:ph type="dt" sz="half" idx="6"/>
          </p:nvPr>
        </p:nvSpPr>
        <p:spPr/>
        <p:txBody>
          <a:bodyPr bIns="0" lIns="0" rIns="0" t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1048588" name="Holder 6"/>
          <p:cNvSpPr>
            <a:spLocks noGrp="1"/>
          </p:cNvSpPr>
          <p:nvPr>
            <p:ph type="sldNum" sz="quarter" idx="7"/>
          </p:nvPr>
        </p:nvSpPr>
        <p:spPr/>
        <p:txBody>
          <a:bodyPr bIns="0" lIns="0" rIns="0" t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1" name="Holder 2"/>
          <p:cNvSpPr>
            <a:spLocks noGrp="1"/>
          </p:cNvSpPr>
          <p:nvPr>
            <p:ph type="title"/>
          </p:nvPr>
        </p:nvSpPr>
        <p:spPr/>
        <p:txBody>
          <a:bodyPr bIns="0" lIns="0" rIns="0" tIns="0"/>
          <a:lstStyle>
            <a:lvl1pPr>
              <a:defRPr b="0" sz="2950" i="0">
                <a:solidFill>
                  <a:srgbClr val="151616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1048592" name="Holder 3"/>
          <p:cNvSpPr>
            <a:spLocks noGrp="1"/>
          </p:cNvSpPr>
          <p:nvPr>
            <p:ph type="body" idx="1"/>
          </p:nvPr>
        </p:nvSpPr>
        <p:spPr/>
        <p:txBody>
          <a:bodyPr bIns="0" lIns="0" rIns="0" tIns="0"/>
          <a:lstStyle>
            <a:lvl1pPr>
              <a:defRPr b="0" sz="3000" i="0">
                <a:solidFill>
                  <a:srgbClr val="151616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1048593" name="Holder 4"/>
          <p:cNvSpPr>
            <a:spLocks noGrp="1"/>
          </p:cNvSpPr>
          <p:nvPr>
            <p:ph type="ftr" sz="quarter" idx="5"/>
          </p:nvPr>
        </p:nvSpPr>
        <p:spPr/>
        <p:txBody>
          <a:bodyPr bIns="0" lIns="0" rIns="0" t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1048594" name="Holder 5"/>
          <p:cNvSpPr>
            <a:spLocks noGrp="1"/>
          </p:cNvSpPr>
          <p:nvPr>
            <p:ph type="dt" sz="half" idx="6"/>
          </p:nvPr>
        </p:nvSpPr>
        <p:spPr/>
        <p:txBody>
          <a:bodyPr bIns="0" lIns="0" rIns="0" t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1048595" name="Holder 6"/>
          <p:cNvSpPr>
            <a:spLocks noGrp="1"/>
          </p:cNvSpPr>
          <p:nvPr>
            <p:ph type="sldNum" sz="quarter" idx="7"/>
          </p:nvPr>
        </p:nvSpPr>
        <p:spPr/>
        <p:txBody>
          <a:bodyPr bIns="0" lIns="0" rIns="0" t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obj">
  <p:cSld name="Two Content">
    <p:bg>
      <p:bgPr>
        <a:solidFill>
          <a:schemeClr val="bg1"/>
        </a:solidFill>
        <a:effectLst/>
      </p:bgPr>
    </p:bg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11" name="bg object 16"/>
          <p:cNvPicPr>
            <a:picLocks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0" y="0"/>
            <a:ext cx="10680700" cy="7556501"/>
          </a:xfrm>
          <a:prstGeom prst="rect"/>
        </p:spPr>
      </p:pic>
      <p:sp>
        <p:nvSpPr>
          <p:cNvPr id="1048713" name="bg object 17"/>
          <p:cNvSpPr/>
          <p:nvPr/>
        </p:nvSpPr>
        <p:spPr>
          <a:xfrm>
            <a:off x="3" y="0"/>
            <a:ext cx="10680700" cy="7556500"/>
          </a:xfrm>
          <a:custGeom>
            <a:avLst/>
            <a:ahLst/>
            <a:rect l="l" t="t" r="r" b="b"/>
            <a:pathLst>
              <a:path w="10680700" h="7556500">
                <a:moveTo>
                  <a:pt x="10680696" y="0"/>
                </a:moveTo>
                <a:lnTo>
                  <a:pt x="-3" y="0"/>
                </a:lnTo>
                <a:lnTo>
                  <a:pt x="-3" y="7556501"/>
                </a:lnTo>
                <a:lnTo>
                  <a:pt x="10680696" y="7556501"/>
                </a:lnTo>
                <a:lnTo>
                  <a:pt x="10680696" y="0"/>
                </a:lnTo>
                <a:close/>
              </a:path>
            </a:pathLst>
          </a:custGeom>
          <a:solidFill>
            <a:srgbClr val="D1D6DA">
              <a:alpha val="29998"/>
            </a:srgbClr>
          </a:solidFill>
        </p:spPr>
        <p:txBody>
          <a:bodyPr bIns="0" lIns="0" rIns="0" rtlCol="0" tIns="0" wrap="square"/>
          <a:p/>
        </p:txBody>
      </p:sp>
      <p:sp>
        <p:nvSpPr>
          <p:cNvPr id="1048714" name="bg object 18"/>
          <p:cNvSpPr/>
          <p:nvPr/>
        </p:nvSpPr>
        <p:spPr>
          <a:xfrm>
            <a:off x="1130604" y="4666424"/>
            <a:ext cx="567690" cy="567690"/>
          </a:xfrm>
          <a:custGeom>
            <a:avLst/>
            <a:ahLst/>
            <a:rect l="l" t="t" r="r" b="b"/>
            <a:pathLst>
              <a:path w="567689" h="567689">
                <a:moveTo>
                  <a:pt x="523040" y="0"/>
                </a:moveTo>
                <a:lnTo>
                  <a:pt x="44403" y="0"/>
                </a:lnTo>
                <a:lnTo>
                  <a:pt x="27109" y="3486"/>
                </a:lnTo>
                <a:lnTo>
                  <a:pt x="12997" y="12997"/>
                </a:lnTo>
                <a:lnTo>
                  <a:pt x="3486" y="27109"/>
                </a:lnTo>
                <a:lnTo>
                  <a:pt x="0" y="44403"/>
                </a:lnTo>
                <a:lnTo>
                  <a:pt x="0" y="523040"/>
                </a:lnTo>
                <a:lnTo>
                  <a:pt x="3486" y="540333"/>
                </a:lnTo>
                <a:lnTo>
                  <a:pt x="12997" y="554446"/>
                </a:lnTo>
                <a:lnTo>
                  <a:pt x="27109" y="563957"/>
                </a:lnTo>
                <a:lnTo>
                  <a:pt x="44403" y="567443"/>
                </a:lnTo>
                <a:lnTo>
                  <a:pt x="523040" y="567443"/>
                </a:lnTo>
                <a:lnTo>
                  <a:pt x="540321" y="563957"/>
                </a:lnTo>
                <a:lnTo>
                  <a:pt x="554435" y="554446"/>
                </a:lnTo>
                <a:lnTo>
                  <a:pt x="563953" y="540333"/>
                </a:lnTo>
                <a:lnTo>
                  <a:pt x="567443" y="523040"/>
                </a:lnTo>
                <a:lnTo>
                  <a:pt x="567443" y="44403"/>
                </a:lnTo>
                <a:lnTo>
                  <a:pt x="563953" y="27109"/>
                </a:lnTo>
                <a:lnTo>
                  <a:pt x="554435" y="12997"/>
                </a:lnTo>
                <a:lnTo>
                  <a:pt x="540321" y="3486"/>
                </a:lnTo>
                <a:lnTo>
                  <a:pt x="523040" y="0"/>
                </a:lnTo>
                <a:close/>
              </a:path>
            </a:pathLst>
          </a:custGeom>
          <a:solidFill>
            <a:srgbClr val="9D9D9C"/>
          </a:solidFill>
        </p:spPr>
        <p:txBody>
          <a:bodyPr bIns="0" lIns="0" rIns="0" rtlCol="0" tIns="0" wrap="square"/>
          <a:p/>
        </p:txBody>
      </p:sp>
      <p:sp>
        <p:nvSpPr>
          <p:cNvPr id="1048715" name="bg object 19"/>
          <p:cNvSpPr/>
          <p:nvPr/>
        </p:nvSpPr>
        <p:spPr>
          <a:xfrm>
            <a:off x="1223351" y="4752998"/>
            <a:ext cx="382905" cy="384175"/>
          </a:xfrm>
          <a:custGeom>
            <a:avLst/>
            <a:ahLst/>
            <a:rect l="l" t="t" r="r" b="b"/>
            <a:pathLst>
              <a:path w="382905" h="384175">
                <a:moveTo>
                  <a:pt x="65646" y="56419"/>
                </a:moveTo>
                <a:lnTo>
                  <a:pt x="57036" y="57789"/>
                </a:lnTo>
                <a:lnTo>
                  <a:pt x="49317" y="62844"/>
                </a:lnTo>
                <a:lnTo>
                  <a:pt x="10311" y="101951"/>
                </a:lnTo>
                <a:lnTo>
                  <a:pt x="0" y="129174"/>
                </a:lnTo>
                <a:lnTo>
                  <a:pt x="4996" y="168833"/>
                </a:lnTo>
                <a:lnTo>
                  <a:pt x="22328" y="214822"/>
                </a:lnTo>
                <a:lnTo>
                  <a:pt x="46192" y="256132"/>
                </a:lnTo>
                <a:lnTo>
                  <a:pt x="82113" y="301367"/>
                </a:lnTo>
                <a:lnTo>
                  <a:pt x="122365" y="334518"/>
                </a:lnTo>
                <a:lnTo>
                  <a:pt x="168493" y="361264"/>
                </a:lnTo>
                <a:lnTo>
                  <a:pt x="214402" y="378629"/>
                </a:lnTo>
                <a:lnTo>
                  <a:pt x="253993" y="383637"/>
                </a:lnTo>
                <a:lnTo>
                  <a:pt x="281172" y="373312"/>
                </a:lnTo>
                <a:lnTo>
                  <a:pt x="282327" y="372155"/>
                </a:lnTo>
                <a:lnTo>
                  <a:pt x="241529" y="372155"/>
                </a:lnTo>
                <a:lnTo>
                  <a:pt x="192750" y="359095"/>
                </a:lnTo>
                <a:lnTo>
                  <a:pt x="138412" y="331043"/>
                </a:lnTo>
                <a:lnTo>
                  <a:pt x="90321" y="293137"/>
                </a:lnTo>
                <a:lnTo>
                  <a:pt x="52490" y="244957"/>
                </a:lnTo>
                <a:lnTo>
                  <a:pt x="24493" y="190517"/>
                </a:lnTo>
                <a:lnTo>
                  <a:pt x="11458" y="141641"/>
                </a:lnTo>
                <a:lnTo>
                  <a:pt x="18515" y="110155"/>
                </a:lnTo>
                <a:lnTo>
                  <a:pt x="61877" y="66725"/>
                </a:lnTo>
                <a:lnTo>
                  <a:pt x="83077" y="66725"/>
                </a:lnTo>
                <a:lnTo>
                  <a:pt x="81260" y="64500"/>
                </a:lnTo>
                <a:lnTo>
                  <a:pt x="74077" y="58675"/>
                </a:lnTo>
                <a:lnTo>
                  <a:pt x="65646" y="56419"/>
                </a:lnTo>
                <a:close/>
              </a:path>
              <a:path w="382905" h="384175">
                <a:moveTo>
                  <a:pt x="261089" y="255142"/>
                </a:moveTo>
                <a:lnTo>
                  <a:pt x="242748" y="255142"/>
                </a:lnTo>
                <a:lnTo>
                  <a:pt x="315998" y="315172"/>
                </a:lnTo>
                <a:lnTo>
                  <a:pt x="316333" y="321627"/>
                </a:lnTo>
                <a:lnTo>
                  <a:pt x="272942" y="365083"/>
                </a:lnTo>
                <a:lnTo>
                  <a:pt x="241529" y="372155"/>
                </a:lnTo>
                <a:lnTo>
                  <a:pt x="282327" y="372155"/>
                </a:lnTo>
                <a:lnTo>
                  <a:pt x="320185" y="334227"/>
                </a:lnTo>
                <a:lnTo>
                  <a:pt x="325237" y="326493"/>
                </a:lnTo>
                <a:lnTo>
                  <a:pt x="326607" y="317868"/>
                </a:lnTo>
                <a:lnTo>
                  <a:pt x="324353" y="309419"/>
                </a:lnTo>
                <a:lnTo>
                  <a:pt x="318529" y="302216"/>
                </a:lnTo>
                <a:lnTo>
                  <a:pt x="261089" y="255142"/>
                </a:lnTo>
                <a:close/>
              </a:path>
              <a:path w="382905" h="384175">
                <a:moveTo>
                  <a:pt x="83077" y="66725"/>
                </a:moveTo>
                <a:lnTo>
                  <a:pt x="61877" y="66725"/>
                </a:lnTo>
                <a:lnTo>
                  <a:pt x="68354" y="67053"/>
                </a:lnTo>
                <a:lnTo>
                  <a:pt x="128243" y="140421"/>
                </a:lnTo>
                <a:lnTo>
                  <a:pt x="127902" y="147896"/>
                </a:lnTo>
                <a:lnTo>
                  <a:pt x="127869" y="148625"/>
                </a:lnTo>
                <a:lnTo>
                  <a:pt x="98525" y="178012"/>
                </a:lnTo>
                <a:lnTo>
                  <a:pt x="93269" y="185605"/>
                </a:lnTo>
                <a:lnTo>
                  <a:pt x="90686" y="194594"/>
                </a:lnTo>
                <a:lnTo>
                  <a:pt x="90765" y="197712"/>
                </a:lnTo>
                <a:lnTo>
                  <a:pt x="90839" y="200620"/>
                </a:lnTo>
                <a:lnTo>
                  <a:pt x="90922" y="203928"/>
                </a:lnTo>
                <a:lnTo>
                  <a:pt x="94242" y="212864"/>
                </a:lnTo>
                <a:lnTo>
                  <a:pt x="94925" y="214146"/>
                </a:lnTo>
                <a:lnTo>
                  <a:pt x="95943" y="215894"/>
                </a:lnTo>
                <a:lnTo>
                  <a:pt x="97582" y="218804"/>
                </a:lnTo>
                <a:lnTo>
                  <a:pt x="127272" y="256132"/>
                </a:lnTo>
                <a:lnTo>
                  <a:pt x="157799" y="281501"/>
                </a:lnTo>
                <a:lnTo>
                  <a:pt x="188815" y="292756"/>
                </a:lnTo>
                <a:lnTo>
                  <a:pt x="197701" y="290159"/>
                </a:lnTo>
                <a:lnTo>
                  <a:pt x="205230" y="284932"/>
                </a:lnTo>
                <a:lnTo>
                  <a:pt x="207279" y="282877"/>
                </a:lnTo>
                <a:lnTo>
                  <a:pt x="182744" y="282877"/>
                </a:lnTo>
                <a:lnTo>
                  <a:pt x="176714" y="279349"/>
                </a:lnTo>
                <a:lnTo>
                  <a:pt x="142706" y="254812"/>
                </a:lnTo>
                <a:lnTo>
                  <a:pt x="116654" y="226196"/>
                </a:lnTo>
                <a:lnTo>
                  <a:pt x="104318" y="207029"/>
                </a:lnTo>
                <a:lnTo>
                  <a:pt x="100509" y="200620"/>
                </a:lnTo>
                <a:lnTo>
                  <a:pt x="101673" y="191894"/>
                </a:lnTo>
                <a:lnTo>
                  <a:pt x="101761" y="191231"/>
                </a:lnTo>
                <a:lnTo>
                  <a:pt x="131387" y="161531"/>
                </a:lnTo>
                <a:lnTo>
                  <a:pt x="136516" y="153891"/>
                </a:lnTo>
                <a:lnTo>
                  <a:pt x="138534" y="145040"/>
                </a:lnTo>
                <a:lnTo>
                  <a:pt x="137386" y="136024"/>
                </a:lnTo>
                <a:lnTo>
                  <a:pt x="133020" y="127890"/>
                </a:lnTo>
                <a:lnTo>
                  <a:pt x="83077" y="66725"/>
                </a:lnTo>
                <a:close/>
              </a:path>
              <a:path w="382905" h="384175">
                <a:moveTo>
                  <a:pt x="239049" y="244957"/>
                </a:moveTo>
                <a:lnTo>
                  <a:pt x="237640" y="244957"/>
                </a:lnTo>
                <a:lnTo>
                  <a:pt x="229297" y="246859"/>
                </a:lnTo>
                <a:lnTo>
                  <a:pt x="221656" y="251999"/>
                </a:lnTo>
                <a:lnTo>
                  <a:pt x="192082" y="281642"/>
                </a:lnTo>
                <a:lnTo>
                  <a:pt x="182744" y="282877"/>
                </a:lnTo>
                <a:lnTo>
                  <a:pt x="207279" y="282877"/>
                </a:lnTo>
                <a:lnTo>
                  <a:pt x="234544" y="255545"/>
                </a:lnTo>
                <a:lnTo>
                  <a:pt x="242748" y="255142"/>
                </a:lnTo>
                <a:lnTo>
                  <a:pt x="261089" y="255142"/>
                </a:lnTo>
                <a:lnTo>
                  <a:pt x="255255" y="250361"/>
                </a:lnTo>
                <a:lnTo>
                  <a:pt x="247150" y="245993"/>
                </a:lnTo>
                <a:lnTo>
                  <a:pt x="239049" y="244957"/>
                </a:lnTo>
                <a:close/>
              </a:path>
              <a:path w="382905" h="384175">
                <a:moveTo>
                  <a:pt x="190995" y="69775"/>
                </a:moveTo>
                <a:lnTo>
                  <a:pt x="187776" y="69775"/>
                </a:lnTo>
                <a:lnTo>
                  <a:pt x="185177" y="72374"/>
                </a:lnTo>
                <a:lnTo>
                  <a:pt x="185177" y="78807"/>
                </a:lnTo>
                <a:lnTo>
                  <a:pt x="187776" y="81410"/>
                </a:lnTo>
                <a:lnTo>
                  <a:pt x="190995" y="81410"/>
                </a:lnTo>
                <a:lnTo>
                  <a:pt x="233910" y="90092"/>
                </a:lnTo>
                <a:lnTo>
                  <a:pt x="268962" y="113768"/>
                </a:lnTo>
                <a:lnTo>
                  <a:pt x="292599" y="148887"/>
                </a:lnTo>
                <a:lnTo>
                  <a:pt x="301267" y="191894"/>
                </a:lnTo>
                <a:lnTo>
                  <a:pt x="301267" y="195112"/>
                </a:lnTo>
                <a:lnTo>
                  <a:pt x="303865" y="197712"/>
                </a:lnTo>
                <a:lnTo>
                  <a:pt x="310274" y="197712"/>
                </a:lnTo>
                <a:lnTo>
                  <a:pt x="312873" y="195112"/>
                </a:lnTo>
                <a:lnTo>
                  <a:pt x="312873" y="191894"/>
                </a:lnTo>
                <a:lnTo>
                  <a:pt x="303295" y="144365"/>
                </a:lnTo>
                <a:lnTo>
                  <a:pt x="277175" y="105547"/>
                </a:lnTo>
                <a:lnTo>
                  <a:pt x="238435" y="79373"/>
                </a:lnTo>
                <a:lnTo>
                  <a:pt x="190995" y="69775"/>
                </a:lnTo>
                <a:close/>
              </a:path>
              <a:path w="382905" h="384175">
                <a:moveTo>
                  <a:pt x="190995" y="0"/>
                </a:moveTo>
                <a:lnTo>
                  <a:pt x="187776" y="0"/>
                </a:lnTo>
                <a:lnTo>
                  <a:pt x="185177" y="2606"/>
                </a:lnTo>
                <a:lnTo>
                  <a:pt x="185177" y="9032"/>
                </a:lnTo>
                <a:lnTo>
                  <a:pt x="187776" y="11634"/>
                </a:lnTo>
                <a:lnTo>
                  <a:pt x="190995" y="11634"/>
                </a:lnTo>
                <a:lnTo>
                  <a:pt x="238820" y="18072"/>
                </a:lnTo>
                <a:lnTo>
                  <a:pt x="281799" y="36242"/>
                </a:lnTo>
                <a:lnTo>
                  <a:pt x="316169" y="62844"/>
                </a:lnTo>
                <a:lnTo>
                  <a:pt x="346350" y="100909"/>
                </a:lnTo>
                <a:lnTo>
                  <a:pt x="364491" y="143970"/>
                </a:lnTo>
                <a:lnTo>
                  <a:pt x="370734" y="190517"/>
                </a:lnTo>
                <a:lnTo>
                  <a:pt x="370919" y="195112"/>
                </a:lnTo>
                <a:lnTo>
                  <a:pt x="373522" y="197712"/>
                </a:lnTo>
                <a:lnTo>
                  <a:pt x="379908" y="197712"/>
                </a:lnTo>
                <a:lnTo>
                  <a:pt x="382529" y="195112"/>
                </a:lnTo>
                <a:lnTo>
                  <a:pt x="382453" y="191231"/>
                </a:lnTo>
                <a:lnTo>
                  <a:pt x="377583" y="148887"/>
                </a:lnTo>
                <a:lnTo>
                  <a:pt x="377470" y="147896"/>
                </a:lnTo>
                <a:lnTo>
                  <a:pt x="363058" y="107506"/>
                </a:lnTo>
                <a:lnTo>
                  <a:pt x="340445" y="71876"/>
                </a:lnTo>
                <a:lnTo>
                  <a:pt x="310781" y="42159"/>
                </a:lnTo>
                <a:lnTo>
                  <a:pt x="275218" y="19505"/>
                </a:lnTo>
                <a:lnTo>
                  <a:pt x="234906" y="5068"/>
                </a:lnTo>
                <a:lnTo>
                  <a:pt x="1909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bIns="0" lIns="0" rIns="0" rtlCol="0" tIns="0" wrap="square"/>
          <a:p/>
        </p:txBody>
      </p:sp>
      <p:sp>
        <p:nvSpPr>
          <p:cNvPr id="1048716" name="bg object 20"/>
          <p:cNvSpPr/>
          <p:nvPr/>
        </p:nvSpPr>
        <p:spPr>
          <a:xfrm>
            <a:off x="1130604" y="2964086"/>
            <a:ext cx="567690" cy="567690"/>
          </a:xfrm>
          <a:custGeom>
            <a:avLst/>
            <a:ahLst/>
            <a:rect l="l" t="t" r="r" b="b"/>
            <a:pathLst>
              <a:path w="567689" h="567689">
                <a:moveTo>
                  <a:pt x="523040" y="0"/>
                </a:moveTo>
                <a:lnTo>
                  <a:pt x="44403" y="0"/>
                </a:lnTo>
                <a:lnTo>
                  <a:pt x="27109" y="3486"/>
                </a:lnTo>
                <a:lnTo>
                  <a:pt x="12997" y="12996"/>
                </a:lnTo>
                <a:lnTo>
                  <a:pt x="3486" y="27109"/>
                </a:lnTo>
                <a:lnTo>
                  <a:pt x="0" y="44401"/>
                </a:lnTo>
                <a:lnTo>
                  <a:pt x="0" y="523040"/>
                </a:lnTo>
                <a:lnTo>
                  <a:pt x="3486" y="540332"/>
                </a:lnTo>
                <a:lnTo>
                  <a:pt x="12997" y="554445"/>
                </a:lnTo>
                <a:lnTo>
                  <a:pt x="27109" y="563956"/>
                </a:lnTo>
                <a:lnTo>
                  <a:pt x="44403" y="567442"/>
                </a:lnTo>
                <a:lnTo>
                  <a:pt x="523040" y="567442"/>
                </a:lnTo>
                <a:lnTo>
                  <a:pt x="540321" y="563956"/>
                </a:lnTo>
                <a:lnTo>
                  <a:pt x="554435" y="554445"/>
                </a:lnTo>
                <a:lnTo>
                  <a:pt x="563953" y="540332"/>
                </a:lnTo>
                <a:lnTo>
                  <a:pt x="567443" y="523040"/>
                </a:lnTo>
                <a:lnTo>
                  <a:pt x="567443" y="44401"/>
                </a:lnTo>
                <a:lnTo>
                  <a:pt x="563953" y="27109"/>
                </a:lnTo>
                <a:lnTo>
                  <a:pt x="554435" y="12996"/>
                </a:lnTo>
                <a:lnTo>
                  <a:pt x="540321" y="3486"/>
                </a:lnTo>
                <a:lnTo>
                  <a:pt x="523040" y="0"/>
                </a:lnTo>
                <a:close/>
              </a:path>
            </a:pathLst>
          </a:custGeom>
          <a:solidFill>
            <a:srgbClr val="9D9D9C"/>
          </a:solidFill>
        </p:spPr>
        <p:txBody>
          <a:bodyPr bIns="0" lIns="0" rIns="0" rtlCol="0" tIns="0" wrap="square"/>
          <a:p/>
        </p:txBody>
      </p:sp>
      <p:sp>
        <p:nvSpPr>
          <p:cNvPr id="1048717" name="bg object 21"/>
          <p:cNvSpPr/>
          <p:nvPr/>
        </p:nvSpPr>
        <p:spPr>
          <a:xfrm>
            <a:off x="1130604" y="3817415"/>
            <a:ext cx="567690" cy="567690"/>
          </a:xfrm>
          <a:custGeom>
            <a:avLst/>
            <a:ahLst/>
            <a:rect l="l" t="t" r="r" b="b"/>
            <a:pathLst>
              <a:path w="567689" h="567689">
                <a:moveTo>
                  <a:pt x="523040" y="0"/>
                </a:moveTo>
                <a:lnTo>
                  <a:pt x="44403" y="0"/>
                </a:lnTo>
                <a:lnTo>
                  <a:pt x="27109" y="3487"/>
                </a:lnTo>
                <a:lnTo>
                  <a:pt x="12997" y="12998"/>
                </a:lnTo>
                <a:lnTo>
                  <a:pt x="3486" y="27110"/>
                </a:lnTo>
                <a:lnTo>
                  <a:pt x="0" y="44397"/>
                </a:lnTo>
                <a:lnTo>
                  <a:pt x="0" y="523043"/>
                </a:lnTo>
                <a:lnTo>
                  <a:pt x="3486" y="540336"/>
                </a:lnTo>
                <a:lnTo>
                  <a:pt x="12997" y="554449"/>
                </a:lnTo>
                <a:lnTo>
                  <a:pt x="27109" y="563959"/>
                </a:lnTo>
                <a:lnTo>
                  <a:pt x="44403" y="567446"/>
                </a:lnTo>
                <a:lnTo>
                  <a:pt x="523040" y="567446"/>
                </a:lnTo>
                <a:lnTo>
                  <a:pt x="540321" y="563959"/>
                </a:lnTo>
                <a:lnTo>
                  <a:pt x="554435" y="554449"/>
                </a:lnTo>
                <a:lnTo>
                  <a:pt x="563953" y="540336"/>
                </a:lnTo>
                <a:lnTo>
                  <a:pt x="567443" y="523043"/>
                </a:lnTo>
                <a:lnTo>
                  <a:pt x="567443" y="44397"/>
                </a:lnTo>
                <a:lnTo>
                  <a:pt x="563953" y="27110"/>
                </a:lnTo>
                <a:lnTo>
                  <a:pt x="554435" y="12998"/>
                </a:lnTo>
                <a:lnTo>
                  <a:pt x="540321" y="3487"/>
                </a:lnTo>
                <a:lnTo>
                  <a:pt x="523040" y="0"/>
                </a:lnTo>
                <a:close/>
              </a:path>
            </a:pathLst>
          </a:custGeom>
          <a:solidFill>
            <a:srgbClr val="9D9D9C"/>
          </a:solidFill>
        </p:spPr>
        <p:txBody>
          <a:bodyPr bIns="0" lIns="0" rIns="0" rtlCol="0" tIns="0" wrap="square"/>
          <a:p/>
        </p:txBody>
      </p:sp>
      <p:sp>
        <p:nvSpPr>
          <p:cNvPr id="1048718" name="bg object 22"/>
          <p:cNvSpPr/>
          <p:nvPr/>
        </p:nvSpPr>
        <p:spPr>
          <a:xfrm>
            <a:off x="1220749" y="3111685"/>
            <a:ext cx="387350" cy="272415"/>
          </a:xfrm>
          <a:custGeom>
            <a:avLst/>
            <a:ahLst/>
            <a:rect l="l" t="t" r="r" b="b"/>
            <a:pathLst>
              <a:path w="387350" h="272414">
                <a:moveTo>
                  <a:pt x="82778" y="0"/>
                </a:moveTo>
                <a:lnTo>
                  <a:pt x="50563" y="6503"/>
                </a:lnTo>
                <a:lnTo>
                  <a:pt x="24250" y="24241"/>
                </a:lnTo>
                <a:lnTo>
                  <a:pt x="6507" y="50553"/>
                </a:lnTo>
                <a:lnTo>
                  <a:pt x="0" y="82778"/>
                </a:lnTo>
                <a:lnTo>
                  <a:pt x="0" y="189482"/>
                </a:lnTo>
                <a:lnTo>
                  <a:pt x="6507" y="221693"/>
                </a:lnTo>
                <a:lnTo>
                  <a:pt x="24250" y="247997"/>
                </a:lnTo>
                <a:lnTo>
                  <a:pt x="50563" y="265732"/>
                </a:lnTo>
                <a:lnTo>
                  <a:pt x="82778" y="272235"/>
                </a:lnTo>
                <a:lnTo>
                  <a:pt x="304361" y="272235"/>
                </a:lnTo>
                <a:lnTo>
                  <a:pt x="336588" y="265732"/>
                </a:lnTo>
                <a:lnTo>
                  <a:pt x="362899" y="247997"/>
                </a:lnTo>
                <a:lnTo>
                  <a:pt x="380637" y="221693"/>
                </a:lnTo>
                <a:lnTo>
                  <a:pt x="387140" y="189482"/>
                </a:lnTo>
                <a:lnTo>
                  <a:pt x="387140" y="82778"/>
                </a:lnTo>
                <a:lnTo>
                  <a:pt x="380637" y="50553"/>
                </a:lnTo>
                <a:lnTo>
                  <a:pt x="362899" y="24241"/>
                </a:lnTo>
                <a:lnTo>
                  <a:pt x="336588" y="6503"/>
                </a:lnTo>
                <a:lnTo>
                  <a:pt x="304361" y="0"/>
                </a:lnTo>
                <a:lnTo>
                  <a:pt x="82778" y="0"/>
                </a:lnTo>
                <a:close/>
              </a:path>
              <a:path w="387350" h="272414">
                <a:moveTo>
                  <a:pt x="192027" y="141227"/>
                </a:moveTo>
                <a:lnTo>
                  <a:pt x="367631" y="29798"/>
                </a:lnTo>
              </a:path>
              <a:path w="387350" h="272414">
                <a:moveTo>
                  <a:pt x="194702" y="141227"/>
                </a:moveTo>
                <a:lnTo>
                  <a:pt x="19100" y="297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bIns="0" lIns="0" rIns="0" rtlCol="0" tIns="0" wrap="square"/>
          <a:p/>
        </p:txBody>
      </p:sp>
      <p:sp>
        <p:nvSpPr>
          <p:cNvPr id="1048719" name="bg object 23"/>
          <p:cNvSpPr/>
          <p:nvPr/>
        </p:nvSpPr>
        <p:spPr>
          <a:xfrm>
            <a:off x="1220749" y="3965015"/>
            <a:ext cx="387350" cy="272415"/>
          </a:xfrm>
          <a:custGeom>
            <a:avLst/>
            <a:ahLst/>
            <a:rect l="l" t="t" r="r" b="b"/>
            <a:pathLst>
              <a:path w="387350" h="272414">
                <a:moveTo>
                  <a:pt x="82778" y="0"/>
                </a:moveTo>
                <a:lnTo>
                  <a:pt x="50563" y="6503"/>
                </a:lnTo>
                <a:lnTo>
                  <a:pt x="24250" y="24240"/>
                </a:lnTo>
                <a:lnTo>
                  <a:pt x="6507" y="50552"/>
                </a:lnTo>
                <a:lnTo>
                  <a:pt x="0" y="82778"/>
                </a:lnTo>
                <a:lnTo>
                  <a:pt x="0" y="189482"/>
                </a:lnTo>
                <a:lnTo>
                  <a:pt x="6507" y="221692"/>
                </a:lnTo>
                <a:lnTo>
                  <a:pt x="24250" y="247995"/>
                </a:lnTo>
                <a:lnTo>
                  <a:pt x="50563" y="265729"/>
                </a:lnTo>
                <a:lnTo>
                  <a:pt x="82778" y="272232"/>
                </a:lnTo>
                <a:lnTo>
                  <a:pt x="304361" y="272232"/>
                </a:lnTo>
                <a:lnTo>
                  <a:pt x="336588" y="265729"/>
                </a:lnTo>
                <a:lnTo>
                  <a:pt x="362899" y="247995"/>
                </a:lnTo>
                <a:lnTo>
                  <a:pt x="380637" y="221692"/>
                </a:lnTo>
                <a:lnTo>
                  <a:pt x="387140" y="189482"/>
                </a:lnTo>
                <a:lnTo>
                  <a:pt x="387140" y="82778"/>
                </a:lnTo>
                <a:lnTo>
                  <a:pt x="380637" y="50552"/>
                </a:lnTo>
                <a:lnTo>
                  <a:pt x="362899" y="24240"/>
                </a:lnTo>
                <a:lnTo>
                  <a:pt x="336588" y="6503"/>
                </a:lnTo>
                <a:lnTo>
                  <a:pt x="304361" y="0"/>
                </a:lnTo>
                <a:lnTo>
                  <a:pt x="82778" y="0"/>
                </a:lnTo>
                <a:close/>
              </a:path>
              <a:path w="387350" h="272414">
                <a:moveTo>
                  <a:pt x="192027" y="141231"/>
                </a:moveTo>
                <a:lnTo>
                  <a:pt x="367631" y="29798"/>
                </a:lnTo>
              </a:path>
              <a:path w="387350" h="272414">
                <a:moveTo>
                  <a:pt x="194702" y="141231"/>
                </a:moveTo>
                <a:lnTo>
                  <a:pt x="19100" y="297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bIns="0" lIns="0" rIns="0" rtlCol="0" tIns="0" wrap="square"/>
          <a:p/>
        </p:txBody>
      </p:sp>
      <p:sp>
        <p:nvSpPr>
          <p:cNvPr id="1048720" name="bg object 24"/>
          <p:cNvSpPr/>
          <p:nvPr/>
        </p:nvSpPr>
        <p:spPr>
          <a:xfrm>
            <a:off x="5414627" y="3170978"/>
            <a:ext cx="415290" cy="541020"/>
          </a:xfrm>
          <a:custGeom>
            <a:avLst/>
            <a:ahLst/>
            <a:rect l="l" t="t" r="r" b="b"/>
            <a:pathLst>
              <a:path w="415289" h="541020">
                <a:moveTo>
                  <a:pt x="207352" y="527381"/>
                </a:moveTo>
                <a:lnTo>
                  <a:pt x="200995" y="535705"/>
                </a:lnTo>
                <a:lnTo>
                  <a:pt x="207586" y="540903"/>
                </a:lnTo>
                <a:lnTo>
                  <a:pt x="214187" y="535320"/>
                </a:lnTo>
                <a:lnTo>
                  <a:pt x="213884" y="535320"/>
                </a:lnTo>
                <a:lnTo>
                  <a:pt x="207352" y="527381"/>
                </a:lnTo>
                <a:close/>
              </a:path>
              <a:path w="415289" h="541020">
                <a:moveTo>
                  <a:pt x="207352" y="0"/>
                </a:moveTo>
                <a:lnTo>
                  <a:pt x="159808" y="5557"/>
                </a:lnTo>
                <a:lnTo>
                  <a:pt x="116163" y="21386"/>
                </a:lnTo>
                <a:lnTo>
                  <a:pt x="77663" y="46225"/>
                </a:lnTo>
                <a:lnTo>
                  <a:pt x="45552" y="78812"/>
                </a:lnTo>
                <a:lnTo>
                  <a:pt x="21075" y="117884"/>
                </a:lnTo>
                <a:lnTo>
                  <a:pt x="5476" y="162179"/>
                </a:lnTo>
                <a:lnTo>
                  <a:pt x="111" y="209447"/>
                </a:lnTo>
                <a:lnTo>
                  <a:pt x="0" y="210433"/>
                </a:lnTo>
                <a:lnTo>
                  <a:pt x="5738" y="260726"/>
                </a:lnTo>
                <a:lnTo>
                  <a:pt x="21254" y="309387"/>
                </a:lnTo>
                <a:lnTo>
                  <a:pt x="43993" y="355486"/>
                </a:lnTo>
                <a:lnTo>
                  <a:pt x="71406" y="398093"/>
                </a:lnTo>
                <a:lnTo>
                  <a:pt x="100939" y="436280"/>
                </a:lnTo>
                <a:lnTo>
                  <a:pt x="137618" y="477061"/>
                </a:lnTo>
                <a:lnTo>
                  <a:pt x="169578" y="508347"/>
                </a:lnTo>
                <a:lnTo>
                  <a:pt x="200988" y="535705"/>
                </a:lnTo>
                <a:lnTo>
                  <a:pt x="201249" y="535320"/>
                </a:lnTo>
                <a:lnTo>
                  <a:pt x="207352" y="527381"/>
                </a:lnTo>
                <a:lnTo>
                  <a:pt x="223144" y="527381"/>
                </a:lnTo>
                <a:lnTo>
                  <a:pt x="227231" y="523667"/>
                </a:lnTo>
                <a:lnTo>
                  <a:pt x="232556" y="518732"/>
                </a:lnTo>
                <a:lnTo>
                  <a:pt x="237900" y="513680"/>
                </a:lnTo>
                <a:lnTo>
                  <a:pt x="207117" y="513680"/>
                </a:lnTo>
                <a:lnTo>
                  <a:pt x="206635" y="513255"/>
                </a:lnTo>
                <a:lnTo>
                  <a:pt x="168845" y="478823"/>
                </a:lnTo>
                <a:lnTo>
                  <a:pt x="134884" y="443536"/>
                </a:lnTo>
                <a:lnTo>
                  <a:pt x="88001" y="385448"/>
                </a:lnTo>
                <a:lnTo>
                  <a:pt x="61835" y="344744"/>
                </a:lnTo>
                <a:lnTo>
                  <a:pt x="40451" y="301429"/>
                </a:lnTo>
                <a:lnTo>
                  <a:pt x="26024" y="256370"/>
                </a:lnTo>
                <a:lnTo>
                  <a:pt x="20731" y="210433"/>
                </a:lnTo>
                <a:lnTo>
                  <a:pt x="27121" y="162179"/>
                </a:lnTo>
                <a:lnTo>
                  <a:pt x="27225" y="161390"/>
                </a:lnTo>
                <a:lnTo>
                  <a:pt x="27316" y="160701"/>
                </a:lnTo>
                <a:lnTo>
                  <a:pt x="27398" y="160089"/>
                </a:lnTo>
                <a:lnTo>
                  <a:pt x="46211" y="114847"/>
                </a:lnTo>
                <a:lnTo>
                  <a:pt x="75393" y="76514"/>
                </a:lnTo>
                <a:lnTo>
                  <a:pt x="113163" y="46896"/>
                </a:lnTo>
                <a:lnTo>
                  <a:pt x="157742" y="27801"/>
                </a:lnTo>
                <a:lnTo>
                  <a:pt x="207352" y="21035"/>
                </a:lnTo>
                <a:lnTo>
                  <a:pt x="297655" y="21035"/>
                </a:lnTo>
                <a:lnTo>
                  <a:pt x="254852" y="5557"/>
                </a:lnTo>
                <a:lnTo>
                  <a:pt x="255030" y="5557"/>
                </a:lnTo>
                <a:lnTo>
                  <a:pt x="207352" y="0"/>
                </a:lnTo>
                <a:close/>
              </a:path>
              <a:path w="415289" h="541020">
                <a:moveTo>
                  <a:pt x="223144" y="527381"/>
                </a:moveTo>
                <a:lnTo>
                  <a:pt x="207352" y="527381"/>
                </a:lnTo>
                <a:lnTo>
                  <a:pt x="213884" y="535320"/>
                </a:lnTo>
                <a:lnTo>
                  <a:pt x="214156" y="535320"/>
                </a:lnTo>
                <a:lnTo>
                  <a:pt x="215588" y="534103"/>
                </a:lnTo>
                <a:lnTo>
                  <a:pt x="219962" y="530271"/>
                </a:lnTo>
                <a:lnTo>
                  <a:pt x="223144" y="527381"/>
                </a:lnTo>
                <a:close/>
              </a:path>
              <a:path w="415289" h="541020">
                <a:moveTo>
                  <a:pt x="297655" y="21035"/>
                </a:moveTo>
                <a:lnTo>
                  <a:pt x="207352" y="21035"/>
                </a:lnTo>
                <a:lnTo>
                  <a:pt x="256965" y="27801"/>
                </a:lnTo>
                <a:lnTo>
                  <a:pt x="301545" y="46896"/>
                </a:lnTo>
                <a:lnTo>
                  <a:pt x="339314" y="76514"/>
                </a:lnTo>
                <a:lnTo>
                  <a:pt x="368494" y="114847"/>
                </a:lnTo>
                <a:lnTo>
                  <a:pt x="387307" y="160089"/>
                </a:lnTo>
                <a:lnTo>
                  <a:pt x="393973" y="210433"/>
                </a:lnTo>
                <a:lnTo>
                  <a:pt x="388675" y="253575"/>
                </a:lnTo>
                <a:lnTo>
                  <a:pt x="374278" y="296948"/>
                </a:lnTo>
                <a:lnTo>
                  <a:pt x="352897" y="339614"/>
                </a:lnTo>
                <a:lnTo>
                  <a:pt x="326702" y="380468"/>
                </a:lnTo>
                <a:lnTo>
                  <a:pt x="297853" y="418445"/>
                </a:lnTo>
                <a:lnTo>
                  <a:pt x="262135" y="459425"/>
                </a:lnTo>
                <a:lnTo>
                  <a:pt x="230935" y="491356"/>
                </a:lnTo>
                <a:lnTo>
                  <a:pt x="207117" y="513680"/>
                </a:lnTo>
                <a:lnTo>
                  <a:pt x="237900" y="513680"/>
                </a:lnTo>
                <a:lnTo>
                  <a:pt x="277229" y="473864"/>
                </a:lnTo>
                <a:lnTo>
                  <a:pt x="313833" y="431855"/>
                </a:lnTo>
                <a:lnTo>
                  <a:pt x="343140" y="393321"/>
                </a:lnTo>
                <a:lnTo>
                  <a:pt x="370412" y="350908"/>
                </a:lnTo>
                <a:lnTo>
                  <a:pt x="393047" y="305882"/>
                </a:lnTo>
                <a:lnTo>
                  <a:pt x="408723" y="258954"/>
                </a:lnTo>
                <a:lnTo>
                  <a:pt x="414701" y="211668"/>
                </a:lnTo>
                <a:lnTo>
                  <a:pt x="414701" y="209447"/>
                </a:lnTo>
                <a:lnTo>
                  <a:pt x="409136" y="162179"/>
                </a:lnTo>
                <a:lnTo>
                  <a:pt x="409043" y="161390"/>
                </a:lnTo>
                <a:lnTo>
                  <a:pt x="393340" y="117293"/>
                </a:lnTo>
                <a:lnTo>
                  <a:pt x="368827" y="78406"/>
                </a:lnTo>
                <a:lnTo>
                  <a:pt x="336738" y="45981"/>
                </a:lnTo>
                <a:lnTo>
                  <a:pt x="298487" y="21386"/>
                </a:lnTo>
                <a:lnTo>
                  <a:pt x="298627" y="21386"/>
                </a:lnTo>
                <a:lnTo>
                  <a:pt x="297655" y="21035"/>
                </a:lnTo>
                <a:close/>
              </a:path>
              <a:path w="415289" h="541020">
                <a:moveTo>
                  <a:pt x="212176" y="117031"/>
                </a:moveTo>
                <a:lnTo>
                  <a:pt x="174470" y="124755"/>
                </a:lnTo>
                <a:lnTo>
                  <a:pt x="143683" y="145819"/>
                </a:lnTo>
                <a:lnTo>
                  <a:pt x="122928" y="177060"/>
                </a:lnTo>
                <a:lnTo>
                  <a:pt x="115318" y="215315"/>
                </a:lnTo>
                <a:lnTo>
                  <a:pt x="122928" y="253575"/>
                </a:lnTo>
                <a:lnTo>
                  <a:pt x="143683" y="284817"/>
                </a:lnTo>
                <a:lnTo>
                  <a:pt x="174470" y="305882"/>
                </a:lnTo>
                <a:lnTo>
                  <a:pt x="212176" y="313606"/>
                </a:lnTo>
                <a:lnTo>
                  <a:pt x="249869" y="305882"/>
                </a:lnTo>
                <a:lnTo>
                  <a:pt x="269319" y="292571"/>
                </a:lnTo>
                <a:lnTo>
                  <a:pt x="212176" y="292571"/>
                </a:lnTo>
                <a:lnTo>
                  <a:pt x="182539" y="286499"/>
                </a:lnTo>
                <a:lnTo>
                  <a:pt x="158338" y="269942"/>
                </a:lnTo>
                <a:lnTo>
                  <a:pt x="142022" y="245385"/>
                </a:lnTo>
                <a:lnTo>
                  <a:pt x="136039" y="215315"/>
                </a:lnTo>
                <a:lnTo>
                  <a:pt x="142022" y="185252"/>
                </a:lnTo>
                <a:lnTo>
                  <a:pt x="158338" y="160701"/>
                </a:lnTo>
                <a:lnTo>
                  <a:pt x="182539" y="144150"/>
                </a:lnTo>
                <a:lnTo>
                  <a:pt x="212176" y="138080"/>
                </a:lnTo>
                <a:lnTo>
                  <a:pt x="269339" y="138080"/>
                </a:lnTo>
                <a:lnTo>
                  <a:pt x="249869" y="124755"/>
                </a:lnTo>
                <a:lnTo>
                  <a:pt x="212176" y="117031"/>
                </a:lnTo>
                <a:close/>
              </a:path>
              <a:path w="415289" h="541020">
                <a:moveTo>
                  <a:pt x="269339" y="138080"/>
                </a:moveTo>
                <a:lnTo>
                  <a:pt x="212176" y="138080"/>
                </a:lnTo>
                <a:lnTo>
                  <a:pt x="241794" y="144150"/>
                </a:lnTo>
                <a:lnTo>
                  <a:pt x="265981" y="160701"/>
                </a:lnTo>
                <a:lnTo>
                  <a:pt x="282289" y="185252"/>
                </a:lnTo>
                <a:lnTo>
                  <a:pt x="288269" y="215315"/>
                </a:lnTo>
                <a:lnTo>
                  <a:pt x="282289" y="245385"/>
                </a:lnTo>
                <a:lnTo>
                  <a:pt x="265981" y="269942"/>
                </a:lnTo>
                <a:lnTo>
                  <a:pt x="241794" y="286499"/>
                </a:lnTo>
                <a:lnTo>
                  <a:pt x="212176" y="292571"/>
                </a:lnTo>
                <a:lnTo>
                  <a:pt x="269319" y="292571"/>
                </a:lnTo>
                <a:lnTo>
                  <a:pt x="280648" y="284817"/>
                </a:lnTo>
                <a:lnTo>
                  <a:pt x="301399" y="253575"/>
                </a:lnTo>
                <a:lnTo>
                  <a:pt x="309008" y="215315"/>
                </a:lnTo>
                <a:lnTo>
                  <a:pt x="301399" y="177060"/>
                </a:lnTo>
                <a:lnTo>
                  <a:pt x="280648" y="145819"/>
                </a:lnTo>
                <a:lnTo>
                  <a:pt x="269339" y="138080"/>
                </a:lnTo>
                <a:close/>
              </a:path>
            </a:pathLst>
          </a:custGeom>
          <a:solidFill>
            <a:srgbClr val="000000"/>
          </a:solidFill>
        </p:spPr>
        <p:txBody>
          <a:bodyPr bIns="0" lIns="0" rIns="0" rtlCol="0" tIns="0" wrap="square"/>
          <a:p/>
        </p:txBody>
      </p:sp>
      <p:sp>
        <p:nvSpPr>
          <p:cNvPr id="1048721" name="bg object 25"/>
          <p:cNvSpPr/>
          <p:nvPr/>
        </p:nvSpPr>
        <p:spPr>
          <a:xfrm>
            <a:off x="5419004" y="4256129"/>
            <a:ext cx="415290" cy="541020"/>
          </a:xfrm>
          <a:custGeom>
            <a:avLst/>
            <a:ahLst/>
            <a:rect l="l" t="t" r="r" b="b"/>
            <a:pathLst>
              <a:path w="415289" h="541020">
                <a:moveTo>
                  <a:pt x="207352" y="527381"/>
                </a:moveTo>
                <a:lnTo>
                  <a:pt x="200995" y="535705"/>
                </a:lnTo>
                <a:lnTo>
                  <a:pt x="207586" y="540903"/>
                </a:lnTo>
                <a:lnTo>
                  <a:pt x="214187" y="535320"/>
                </a:lnTo>
                <a:lnTo>
                  <a:pt x="213884" y="535320"/>
                </a:lnTo>
                <a:lnTo>
                  <a:pt x="207352" y="527381"/>
                </a:lnTo>
                <a:close/>
              </a:path>
              <a:path w="415289" h="541020">
                <a:moveTo>
                  <a:pt x="207352" y="0"/>
                </a:moveTo>
                <a:lnTo>
                  <a:pt x="159808" y="5557"/>
                </a:lnTo>
                <a:lnTo>
                  <a:pt x="116163" y="21386"/>
                </a:lnTo>
                <a:lnTo>
                  <a:pt x="77663" y="46225"/>
                </a:lnTo>
                <a:lnTo>
                  <a:pt x="45552" y="78812"/>
                </a:lnTo>
                <a:lnTo>
                  <a:pt x="21075" y="117884"/>
                </a:lnTo>
                <a:lnTo>
                  <a:pt x="5476" y="162179"/>
                </a:lnTo>
                <a:lnTo>
                  <a:pt x="111" y="209448"/>
                </a:lnTo>
                <a:lnTo>
                  <a:pt x="0" y="210433"/>
                </a:lnTo>
                <a:lnTo>
                  <a:pt x="5738" y="260726"/>
                </a:lnTo>
                <a:lnTo>
                  <a:pt x="21254" y="309387"/>
                </a:lnTo>
                <a:lnTo>
                  <a:pt x="43993" y="355486"/>
                </a:lnTo>
                <a:lnTo>
                  <a:pt x="71406" y="398093"/>
                </a:lnTo>
                <a:lnTo>
                  <a:pt x="100939" y="436280"/>
                </a:lnTo>
                <a:lnTo>
                  <a:pt x="137618" y="477061"/>
                </a:lnTo>
                <a:lnTo>
                  <a:pt x="169578" y="508349"/>
                </a:lnTo>
                <a:lnTo>
                  <a:pt x="200988" y="535705"/>
                </a:lnTo>
                <a:lnTo>
                  <a:pt x="201249" y="535320"/>
                </a:lnTo>
                <a:lnTo>
                  <a:pt x="207352" y="527381"/>
                </a:lnTo>
                <a:lnTo>
                  <a:pt x="223144" y="527381"/>
                </a:lnTo>
                <a:lnTo>
                  <a:pt x="227230" y="523667"/>
                </a:lnTo>
                <a:lnTo>
                  <a:pt x="232556" y="518732"/>
                </a:lnTo>
                <a:lnTo>
                  <a:pt x="237901" y="513680"/>
                </a:lnTo>
                <a:lnTo>
                  <a:pt x="207117" y="513680"/>
                </a:lnTo>
                <a:lnTo>
                  <a:pt x="206635" y="513255"/>
                </a:lnTo>
                <a:lnTo>
                  <a:pt x="168845" y="478823"/>
                </a:lnTo>
                <a:lnTo>
                  <a:pt x="134884" y="443536"/>
                </a:lnTo>
                <a:lnTo>
                  <a:pt x="88001" y="385448"/>
                </a:lnTo>
                <a:lnTo>
                  <a:pt x="61835" y="344744"/>
                </a:lnTo>
                <a:lnTo>
                  <a:pt x="40451" y="301429"/>
                </a:lnTo>
                <a:lnTo>
                  <a:pt x="26024" y="256370"/>
                </a:lnTo>
                <a:lnTo>
                  <a:pt x="20731" y="210433"/>
                </a:lnTo>
                <a:lnTo>
                  <a:pt x="27121" y="162179"/>
                </a:lnTo>
                <a:lnTo>
                  <a:pt x="27225" y="161391"/>
                </a:lnTo>
                <a:lnTo>
                  <a:pt x="27316" y="160702"/>
                </a:lnTo>
                <a:lnTo>
                  <a:pt x="46211" y="114847"/>
                </a:lnTo>
                <a:lnTo>
                  <a:pt x="75392" y="76514"/>
                </a:lnTo>
                <a:lnTo>
                  <a:pt x="113162" y="46896"/>
                </a:lnTo>
                <a:lnTo>
                  <a:pt x="157742" y="27801"/>
                </a:lnTo>
                <a:lnTo>
                  <a:pt x="207352" y="21035"/>
                </a:lnTo>
                <a:lnTo>
                  <a:pt x="297655" y="21035"/>
                </a:lnTo>
                <a:lnTo>
                  <a:pt x="254852" y="5557"/>
                </a:lnTo>
                <a:lnTo>
                  <a:pt x="255030" y="5557"/>
                </a:lnTo>
                <a:lnTo>
                  <a:pt x="207352" y="0"/>
                </a:lnTo>
                <a:close/>
              </a:path>
              <a:path w="415289" h="541020">
                <a:moveTo>
                  <a:pt x="223144" y="527381"/>
                </a:moveTo>
                <a:lnTo>
                  <a:pt x="207352" y="527381"/>
                </a:lnTo>
                <a:lnTo>
                  <a:pt x="213884" y="535320"/>
                </a:lnTo>
                <a:lnTo>
                  <a:pt x="214156" y="535320"/>
                </a:lnTo>
                <a:lnTo>
                  <a:pt x="215588" y="534103"/>
                </a:lnTo>
                <a:lnTo>
                  <a:pt x="219962" y="530273"/>
                </a:lnTo>
                <a:lnTo>
                  <a:pt x="223144" y="527381"/>
                </a:lnTo>
                <a:close/>
              </a:path>
              <a:path w="415289" h="541020">
                <a:moveTo>
                  <a:pt x="297655" y="21035"/>
                </a:moveTo>
                <a:lnTo>
                  <a:pt x="207352" y="21035"/>
                </a:lnTo>
                <a:lnTo>
                  <a:pt x="256965" y="27801"/>
                </a:lnTo>
                <a:lnTo>
                  <a:pt x="301545" y="46896"/>
                </a:lnTo>
                <a:lnTo>
                  <a:pt x="339314" y="76514"/>
                </a:lnTo>
                <a:lnTo>
                  <a:pt x="368494" y="114847"/>
                </a:lnTo>
                <a:lnTo>
                  <a:pt x="387307" y="160089"/>
                </a:lnTo>
                <a:lnTo>
                  <a:pt x="393973" y="210433"/>
                </a:lnTo>
                <a:lnTo>
                  <a:pt x="388675" y="253575"/>
                </a:lnTo>
                <a:lnTo>
                  <a:pt x="374278" y="296948"/>
                </a:lnTo>
                <a:lnTo>
                  <a:pt x="352897" y="339614"/>
                </a:lnTo>
                <a:lnTo>
                  <a:pt x="326702" y="380468"/>
                </a:lnTo>
                <a:lnTo>
                  <a:pt x="297853" y="418445"/>
                </a:lnTo>
                <a:lnTo>
                  <a:pt x="262135" y="459425"/>
                </a:lnTo>
                <a:lnTo>
                  <a:pt x="230935" y="491356"/>
                </a:lnTo>
                <a:lnTo>
                  <a:pt x="207117" y="513680"/>
                </a:lnTo>
                <a:lnTo>
                  <a:pt x="237901" y="513680"/>
                </a:lnTo>
                <a:lnTo>
                  <a:pt x="277229" y="473864"/>
                </a:lnTo>
                <a:lnTo>
                  <a:pt x="313833" y="431855"/>
                </a:lnTo>
                <a:lnTo>
                  <a:pt x="343140" y="393321"/>
                </a:lnTo>
                <a:lnTo>
                  <a:pt x="370412" y="350909"/>
                </a:lnTo>
                <a:lnTo>
                  <a:pt x="393047" y="305882"/>
                </a:lnTo>
                <a:lnTo>
                  <a:pt x="408723" y="258955"/>
                </a:lnTo>
                <a:lnTo>
                  <a:pt x="414701" y="211669"/>
                </a:lnTo>
                <a:lnTo>
                  <a:pt x="414701" y="209448"/>
                </a:lnTo>
                <a:lnTo>
                  <a:pt x="409136" y="162179"/>
                </a:lnTo>
                <a:lnTo>
                  <a:pt x="393340" y="117293"/>
                </a:lnTo>
                <a:lnTo>
                  <a:pt x="368827" y="78406"/>
                </a:lnTo>
                <a:lnTo>
                  <a:pt x="336738" y="45981"/>
                </a:lnTo>
                <a:lnTo>
                  <a:pt x="298487" y="21386"/>
                </a:lnTo>
                <a:lnTo>
                  <a:pt x="298627" y="21386"/>
                </a:lnTo>
                <a:lnTo>
                  <a:pt x="297655" y="21035"/>
                </a:lnTo>
                <a:close/>
              </a:path>
              <a:path w="415289" h="541020">
                <a:moveTo>
                  <a:pt x="212176" y="117031"/>
                </a:moveTo>
                <a:lnTo>
                  <a:pt x="174470" y="124755"/>
                </a:lnTo>
                <a:lnTo>
                  <a:pt x="143683" y="145819"/>
                </a:lnTo>
                <a:lnTo>
                  <a:pt x="122928" y="177060"/>
                </a:lnTo>
                <a:lnTo>
                  <a:pt x="115318" y="215315"/>
                </a:lnTo>
                <a:lnTo>
                  <a:pt x="122928" y="253575"/>
                </a:lnTo>
                <a:lnTo>
                  <a:pt x="143683" y="284817"/>
                </a:lnTo>
                <a:lnTo>
                  <a:pt x="174470" y="305882"/>
                </a:lnTo>
                <a:lnTo>
                  <a:pt x="212176" y="313606"/>
                </a:lnTo>
                <a:lnTo>
                  <a:pt x="249868" y="305882"/>
                </a:lnTo>
                <a:lnTo>
                  <a:pt x="269316" y="292572"/>
                </a:lnTo>
                <a:lnTo>
                  <a:pt x="212176" y="292572"/>
                </a:lnTo>
                <a:lnTo>
                  <a:pt x="182539" y="286500"/>
                </a:lnTo>
                <a:lnTo>
                  <a:pt x="158338" y="269942"/>
                </a:lnTo>
                <a:lnTo>
                  <a:pt x="142022" y="245385"/>
                </a:lnTo>
                <a:lnTo>
                  <a:pt x="136039" y="215315"/>
                </a:lnTo>
                <a:lnTo>
                  <a:pt x="142022" y="185252"/>
                </a:lnTo>
                <a:lnTo>
                  <a:pt x="158338" y="160702"/>
                </a:lnTo>
                <a:lnTo>
                  <a:pt x="182539" y="144151"/>
                </a:lnTo>
                <a:lnTo>
                  <a:pt x="212176" y="138082"/>
                </a:lnTo>
                <a:lnTo>
                  <a:pt x="269341" y="138082"/>
                </a:lnTo>
                <a:lnTo>
                  <a:pt x="249868" y="124755"/>
                </a:lnTo>
                <a:lnTo>
                  <a:pt x="212176" y="117031"/>
                </a:lnTo>
                <a:close/>
              </a:path>
              <a:path w="415289" h="541020">
                <a:moveTo>
                  <a:pt x="269341" y="138082"/>
                </a:moveTo>
                <a:lnTo>
                  <a:pt x="212176" y="138082"/>
                </a:lnTo>
                <a:lnTo>
                  <a:pt x="241794" y="144151"/>
                </a:lnTo>
                <a:lnTo>
                  <a:pt x="265981" y="160702"/>
                </a:lnTo>
                <a:lnTo>
                  <a:pt x="282289" y="185252"/>
                </a:lnTo>
                <a:lnTo>
                  <a:pt x="288269" y="215315"/>
                </a:lnTo>
                <a:lnTo>
                  <a:pt x="282289" y="245385"/>
                </a:lnTo>
                <a:lnTo>
                  <a:pt x="265981" y="269942"/>
                </a:lnTo>
                <a:lnTo>
                  <a:pt x="241794" y="286500"/>
                </a:lnTo>
                <a:lnTo>
                  <a:pt x="212176" y="292572"/>
                </a:lnTo>
                <a:lnTo>
                  <a:pt x="269316" y="292572"/>
                </a:lnTo>
                <a:lnTo>
                  <a:pt x="280647" y="284817"/>
                </a:lnTo>
                <a:lnTo>
                  <a:pt x="301399" y="253575"/>
                </a:lnTo>
                <a:lnTo>
                  <a:pt x="309008" y="215315"/>
                </a:lnTo>
                <a:lnTo>
                  <a:pt x="301399" y="177060"/>
                </a:lnTo>
                <a:lnTo>
                  <a:pt x="280647" y="145819"/>
                </a:lnTo>
                <a:lnTo>
                  <a:pt x="269341" y="138082"/>
                </a:lnTo>
                <a:close/>
              </a:path>
            </a:pathLst>
          </a:custGeom>
          <a:solidFill>
            <a:srgbClr val="000000"/>
          </a:solidFill>
        </p:spPr>
        <p:txBody>
          <a:bodyPr bIns="0" lIns="0" rIns="0" rtlCol="0" tIns="0" wrap="square"/>
          <a:p/>
        </p:txBody>
      </p:sp>
      <p:sp>
        <p:nvSpPr>
          <p:cNvPr id="1048722" name="bg object 26"/>
          <p:cNvSpPr/>
          <p:nvPr/>
        </p:nvSpPr>
        <p:spPr>
          <a:xfrm>
            <a:off x="-741" y="1325200"/>
            <a:ext cx="9780270" cy="0"/>
          </a:xfrm>
          <a:custGeom>
            <a:avLst/>
            <a:ahLst/>
            <a:rect l="l" t="t" r="r" b="b"/>
            <a:pathLst>
              <a:path w="9780270" h="0">
                <a:moveTo>
                  <a:pt x="9780210" y="0"/>
                </a:moveTo>
                <a:lnTo>
                  <a:pt x="0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bIns="0" lIns="0" rIns="0" rtlCol="0" tIns="0" wrap="square"/>
          <a:p/>
        </p:txBody>
      </p:sp>
      <p:sp>
        <p:nvSpPr>
          <p:cNvPr id="1048723" name="Holder 2"/>
          <p:cNvSpPr>
            <a:spLocks noGrp="1"/>
          </p:cNvSpPr>
          <p:nvPr>
            <p:ph type="title"/>
          </p:nvPr>
        </p:nvSpPr>
        <p:spPr/>
        <p:txBody>
          <a:bodyPr bIns="0" lIns="0" rIns="0" tIns="0"/>
          <a:lstStyle>
            <a:lvl1pPr>
              <a:defRPr b="0" sz="2950" i="0">
                <a:solidFill>
                  <a:srgbClr val="151616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1048724" name="Holder 3"/>
          <p:cNvSpPr>
            <a:spLocks noGrp="1"/>
          </p:cNvSpPr>
          <p:nvPr>
            <p:ph sz="half" idx="2"/>
          </p:nvPr>
        </p:nvSpPr>
        <p:spPr>
          <a:xfrm>
            <a:off x="534035" y="1737995"/>
            <a:ext cx="4646104" cy="4987290"/>
          </a:xfrm>
          <a:prstGeom prst="rect"/>
        </p:spPr>
        <p:txBody>
          <a:bodyPr bIns="0" lIns="0" rIns="0" tIns="0" wrap="square">
            <a:spAutoFit/>
          </a:bodyPr>
          <a:p/>
        </p:txBody>
      </p:sp>
      <p:sp>
        <p:nvSpPr>
          <p:cNvPr id="1048725" name="Holder 4"/>
          <p:cNvSpPr>
            <a:spLocks noGrp="1"/>
          </p:cNvSpPr>
          <p:nvPr>
            <p:ph sz="half" idx="3"/>
          </p:nvPr>
        </p:nvSpPr>
        <p:spPr>
          <a:xfrm>
            <a:off x="5500560" y="1737995"/>
            <a:ext cx="4646104" cy="4987290"/>
          </a:xfrm>
          <a:prstGeom prst="rect"/>
        </p:spPr>
        <p:txBody>
          <a:bodyPr bIns="0" lIns="0" rIns="0" tIns="0" wrap="square">
            <a:spAutoFit/>
          </a:bodyPr>
          <a:p/>
        </p:txBody>
      </p:sp>
      <p:sp>
        <p:nvSpPr>
          <p:cNvPr id="1048726" name="Holder 5"/>
          <p:cNvSpPr>
            <a:spLocks noGrp="1"/>
          </p:cNvSpPr>
          <p:nvPr>
            <p:ph type="ftr" sz="quarter" idx="5"/>
          </p:nvPr>
        </p:nvSpPr>
        <p:spPr/>
        <p:txBody>
          <a:bodyPr bIns="0" lIns="0" rIns="0" t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1048727" name="Holder 6"/>
          <p:cNvSpPr>
            <a:spLocks noGrp="1"/>
          </p:cNvSpPr>
          <p:nvPr>
            <p:ph type="dt" sz="half" idx="6"/>
          </p:nvPr>
        </p:nvSpPr>
        <p:spPr/>
        <p:txBody>
          <a:bodyPr bIns="0" lIns="0" rIns="0" t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1048728" name="Holder 7"/>
          <p:cNvSpPr>
            <a:spLocks noGrp="1"/>
          </p:cNvSpPr>
          <p:nvPr>
            <p:ph type="sldNum" sz="quarter" idx="7"/>
          </p:nvPr>
        </p:nvSpPr>
        <p:spPr/>
        <p:txBody>
          <a:bodyPr bIns="0" lIns="0" rIns="0" t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obj">
  <p:cSld name="Title Only">
    <p:bg>
      <p:bgPr>
        <a:solidFill>
          <a:schemeClr val="bg1"/>
        </a:solidFill>
        <a:effectLst/>
      </p:bgPr>
    </p:bg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1" name="bg object 16"/>
          <p:cNvPicPr>
            <a:picLocks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0" y="0"/>
            <a:ext cx="10680700" cy="7556501"/>
          </a:xfrm>
          <a:prstGeom prst="rect"/>
        </p:spPr>
      </p:pic>
      <p:sp>
        <p:nvSpPr>
          <p:cNvPr id="1048618" name="bg object 17"/>
          <p:cNvSpPr/>
          <p:nvPr/>
        </p:nvSpPr>
        <p:spPr>
          <a:xfrm>
            <a:off x="3" y="0"/>
            <a:ext cx="10680700" cy="7556500"/>
          </a:xfrm>
          <a:custGeom>
            <a:avLst/>
            <a:ahLst/>
            <a:rect l="l" t="t" r="r" b="b"/>
            <a:pathLst>
              <a:path w="10680700" h="7556500">
                <a:moveTo>
                  <a:pt x="10680696" y="0"/>
                </a:moveTo>
                <a:lnTo>
                  <a:pt x="-3" y="0"/>
                </a:lnTo>
                <a:lnTo>
                  <a:pt x="-3" y="7556501"/>
                </a:lnTo>
                <a:lnTo>
                  <a:pt x="10680696" y="7556501"/>
                </a:lnTo>
                <a:lnTo>
                  <a:pt x="10680696" y="0"/>
                </a:lnTo>
                <a:close/>
              </a:path>
            </a:pathLst>
          </a:custGeom>
          <a:solidFill>
            <a:srgbClr val="D1D6DA">
              <a:alpha val="29998"/>
            </a:srgbClr>
          </a:solidFill>
        </p:spPr>
        <p:txBody>
          <a:bodyPr bIns="0" lIns="0" rIns="0" rtlCol="0" tIns="0" wrap="square"/>
          <a:p/>
        </p:txBody>
      </p:sp>
      <p:pic>
        <p:nvPicPr>
          <p:cNvPr id="2097162" name="bg object 18"/>
          <p:cNvPicPr>
            <a:picLocks/>
          </p:cNvPicPr>
          <p:nvPr/>
        </p:nvPicPr>
        <p:blipFill>
          <a:blip xmlns:r="http://schemas.openxmlformats.org/officeDocument/2006/relationships" r:embed="rId2" cstate="print"/>
          <a:stretch>
            <a:fillRect/>
          </a:stretch>
        </p:blipFill>
        <p:spPr>
          <a:xfrm>
            <a:off x="1026259" y="4309131"/>
            <a:ext cx="2044183" cy="139745"/>
          </a:xfrm>
          <a:prstGeom prst="rect"/>
        </p:spPr>
      </p:pic>
      <p:pic>
        <p:nvPicPr>
          <p:cNvPr id="2097163" name="bg object 19"/>
          <p:cNvPicPr>
            <a:picLocks/>
          </p:cNvPicPr>
          <p:nvPr/>
        </p:nvPicPr>
        <p:blipFill>
          <a:blip xmlns:r="http://schemas.openxmlformats.org/officeDocument/2006/relationships" r:embed="rId3" cstate="print"/>
          <a:stretch>
            <a:fillRect/>
          </a:stretch>
        </p:blipFill>
        <p:spPr>
          <a:xfrm>
            <a:off x="1019613" y="5838318"/>
            <a:ext cx="1426510" cy="134783"/>
          </a:xfrm>
          <a:prstGeom prst="rect"/>
        </p:spPr>
      </p:pic>
      <p:pic>
        <p:nvPicPr>
          <p:cNvPr id="2097164" name="bg object 20"/>
          <p:cNvPicPr>
            <a:picLocks/>
          </p:cNvPicPr>
          <p:nvPr/>
        </p:nvPicPr>
        <p:blipFill>
          <a:blip xmlns:r="http://schemas.openxmlformats.org/officeDocument/2006/relationships" r:embed="rId4" cstate="print"/>
          <a:stretch>
            <a:fillRect/>
          </a:stretch>
        </p:blipFill>
        <p:spPr>
          <a:xfrm>
            <a:off x="3927563" y="4307259"/>
            <a:ext cx="2594790" cy="141804"/>
          </a:xfrm>
          <a:prstGeom prst="rect"/>
        </p:spPr>
      </p:pic>
      <p:pic>
        <p:nvPicPr>
          <p:cNvPr id="2097165" name="bg object 21"/>
          <p:cNvPicPr>
            <a:picLocks/>
          </p:cNvPicPr>
          <p:nvPr/>
        </p:nvPicPr>
        <p:blipFill>
          <a:blip xmlns:r="http://schemas.openxmlformats.org/officeDocument/2006/relationships" r:embed="rId5" cstate="print"/>
          <a:stretch>
            <a:fillRect/>
          </a:stretch>
        </p:blipFill>
        <p:spPr>
          <a:xfrm>
            <a:off x="3927629" y="5839301"/>
            <a:ext cx="1838050" cy="133800"/>
          </a:xfrm>
          <a:prstGeom prst="rect"/>
        </p:spPr>
      </p:pic>
      <p:pic>
        <p:nvPicPr>
          <p:cNvPr id="2097166" name="bg object 22"/>
          <p:cNvPicPr>
            <a:picLocks/>
          </p:cNvPicPr>
          <p:nvPr/>
        </p:nvPicPr>
        <p:blipFill>
          <a:blip xmlns:r="http://schemas.openxmlformats.org/officeDocument/2006/relationships" r:embed="rId6" cstate="print"/>
          <a:stretch>
            <a:fillRect/>
          </a:stretch>
        </p:blipFill>
        <p:spPr>
          <a:xfrm>
            <a:off x="3920918" y="2783221"/>
            <a:ext cx="2052162" cy="141804"/>
          </a:xfrm>
          <a:prstGeom prst="rect"/>
        </p:spPr>
      </p:pic>
      <p:sp>
        <p:nvSpPr>
          <p:cNvPr id="1048619" name="bg object 23"/>
          <p:cNvSpPr/>
          <p:nvPr/>
        </p:nvSpPr>
        <p:spPr>
          <a:xfrm>
            <a:off x="991547" y="3935577"/>
            <a:ext cx="1054735" cy="181610"/>
          </a:xfrm>
          <a:custGeom>
            <a:avLst/>
            <a:ahLst/>
            <a:rect l="l" t="t" r="r" b="b"/>
            <a:pathLst>
              <a:path w="1054735" h="181610">
                <a:moveTo>
                  <a:pt x="58666" y="13910"/>
                </a:moveTo>
                <a:lnTo>
                  <a:pt x="45890" y="13910"/>
                </a:lnTo>
                <a:lnTo>
                  <a:pt x="45890" y="179247"/>
                </a:lnTo>
                <a:lnTo>
                  <a:pt x="58666" y="179247"/>
                </a:lnTo>
                <a:lnTo>
                  <a:pt x="58666" y="13910"/>
                </a:lnTo>
                <a:close/>
              </a:path>
              <a:path w="1054735" h="181610">
                <a:moveTo>
                  <a:pt x="58666" y="529"/>
                </a:moveTo>
                <a:lnTo>
                  <a:pt x="48837" y="529"/>
                </a:lnTo>
                <a:lnTo>
                  <a:pt x="0" y="12550"/>
                </a:lnTo>
                <a:lnTo>
                  <a:pt x="1588" y="22983"/>
                </a:lnTo>
                <a:lnTo>
                  <a:pt x="45890" y="13910"/>
                </a:lnTo>
                <a:lnTo>
                  <a:pt x="58666" y="13910"/>
                </a:lnTo>
                <a:lnTo>
                  <a:pt x="58666" y="529"/>
                </a:lnTo>
                <a:close/>
              </a:path>
              <a:path w="1054735" h="181610">
                <a:moveTo>
                  <a:pt x="163523" y="0"/>
                </a:moveTo>
                <a:lnTo>
                  <a:pt x="131854" y="6640"/>
                </a:lnTo>
                <a:lnTo>
                  <a:pt x="107144" y="25288"/>
                </a:lnTo>
                <a:lnTo>
                  <a:pt x="91082" y="54028"/>
                </a:lnTo>
                <a:lnTo>
                  <a:pt x="85352" y="90947"/>
                </a:lnTo>
                <a:lnTo>
                  <a:pt x="90291" y="122741"/>
                </a:lnTo>
                <a:lnTo>
                  <a:pt x="131881" y="174582"/>
                </a:lnTo>
                <a:lnTo>
                  <a:pt x="163523" y="181137"/>
                </a:lnTo>
                <a:lnTo>
                  <a:pt x="195109" y="174582"/>
                </a:lnTo>
                <a:lnTo>
                  <a:pt x="203484" y="168286"/>
                </a:lnTo>
                <a:lnTo>
                  <a:pt x="163523" y="168286"/>
                </a:lnTo>
                <a:lnTo>
                  <a:pt x="137031" y="162846"/>
                </a:lnTo>
                <a:lnTo>
                  <a:pt x="136767" y="162846"/>
                </a:lnTo>
                <a:lnTo>
                  <a:pt x="116065" y="147137"/>
                </a:lnTo>
                <a:lnTo>
                  <a:pt x="102982" y="122965"/>
                </a:lnTo>
                <a:lnTo>
                  <a:pt x="102861" y="122741"/>
                </a:lnTo>
                <a:lnTo>
                  <a:pt x="102904" y="58891"/>
                </a:lnTo>
                <a:lnTo>
                  <a:pt x="136796" y="18197"/>
                </a:lnTo>
                <a:lnTo>
                  <a:pt x="163523" y="12550"/>
                </a:lnTo>
                <a:lnTo>
                  <a:pt x="202790" y="12550"/>
                </a:lnTo>
                <a:lnTo>
                  <a:pt x="195014" y="6640"/>
                </a:lnTo>
                <a:lnTo>
                  <a:pt x="163523" y="0"/>
                </a:lnTo>
                <a:close/>
              </a:path>
              <a:path w="1054735" h="181610">
                <a:moveTo>
                  <a:pt x="202790" y="12550"/>
                </a:moveTo>
                <a:lnTo>
                  <a:pt x="163523" y="12550"/>
                </a:lnTo>
                <a:lnTo>
                  <a:pt x="190246" y="18197"/>
                </a:lnTo>
                <a:lnTo>
                  <a:pt x="210782" y="34143"/>
                </a:lnTo>
                <a:lnTo>
                  <a:pt x="223962" y="58891"/>
                </a:lnTo>
                <a:lnTo>
                  <a:pt x="228615" y="90947"/>
                </a:lnTo>
                <a:lnTo>
                  <a:pt x="224026" y="122741"/>
                </a:lnTo>
                <a:lnTo>
                  <a:pt x="223994" y="122965"/>
                </a:lnTo>
                <a:lnTo>
                  <a:pt x="210975" y="147137"/>
                </a:lnTo>
                <a:lnTo>
                  <a:pt x="210868" y="147335"/>
                </a:lnTo>
                <a:lnTo>
                  <a:pt x="190342" y="162846"/>
                </a:lnTo>
                <a:lnTo>
                  <a:pt x="163523" y="168286"/>
                </a:lnTo>
                <a:lnTo>
                  <a:pt x="203484" y="168286"/>
                </a:lnTo>
                <a:lnTo>
                  <a:pt x="219637" y="156142"/>
                </a:lnTo>
                <a:lnTo>
                  <a:pt x="235517" y="127652"/>
                </a:lnTo>
                <a:lnTo>
                  <a:pt x="241164" y="90947"/>
                </a:lnTo>
                <a:lnTo>
                  <a:pt x="235485" y="54028"/>
                </a:lnTo>
                <a:lnTo>
                  <a:pt x="219552" y="25288"/>
                </a:lnTo>
                <a:lnTo>
                  <a:pt x="202790" y="12550"/>
                </a:lnTo>
                <a:close/>
              </a:path>
              <a:path w="1054735" h="181610">
                <a:moveTo>
                  <a:pt x="405443" y="0"/>
                </a:moveTo>
                <a:lnTo>
                  <a:pt x="373774" y="6640"/>
                </a:lnTo>
                <a:lnTo>
                  <a:pt x="349064" y="25288"/>
                </a:lnTo>
                <a:lnTo>
                  <a:pt x="333001" y="54028"/>
                </a:lnTo>
                <a:lnTo>
                  <a:pt x="327272" y="90947"/>
                </a:lnTo>
                <a:lnTo>
                  <a:pt x="332211" y="122741"/>
                </a:lnTo>
                <a:lnTo>
                  <a:pt x="373800" y="174582"/>
                </a:lnTo>
                <a:lnTo>
                  <a:pt x="405443" y="181137"/>
                </a:lnTo>
                <a:lnTo>
                  <a:pt x="437030" y="174582"/>
                </a:lnTo>
                <a:lnTo>
                  <a:pt x="445405" y="168286"/>
                </a:lnTo>
                <a:lnTo>
                  <a:pt x="405443" y="168286"/>
                </a:lnTo>
                <a:lnTo>
                  <a:pt x="378951" y="162846"/>
                </a:lnTo>
                <a:lnTo>
                  <a:pt x="378686" y="162846"/>
                </a:lnTo>
                <a:lnTo>
                  <a:pt x="357985" y="147137"/>
                </a:lnTo>
                <a:lnTo>
                  <a:pt x="344902" y="122965"/>
                </a:lnTo>
                <a:lnTo>
                  <a:pt x="344781" y="122741"/>
                </a:lnTo>
                <a:lnTo>
                  <a:pt x="344823" y="58891"/>
                </a:lnTo>
                <a:lnTo>
                  <a:pt x="378716" y="18197"/>
                </a:lnTo>
                <a:lnTo>
                  <a:pt x="405443" y="12550"/>
                </a:lnTo>
                <a:lnTo>
                  <a:pt x="444710" y="12550"/>
                </a:lnTo>
                <a:lnTo>
                  <a:pt x="436934" y="6640"/>
                </a:lnTo>
                <a:lnTo>
                  <a:pt x="405443" y="0"/>
                </a:lnTo>
                <a:close/>
              </a:path>
              <a:path w="1054735" h="181610">
                <a:moveTo>
                  <a:pt x="444710" y="12550"/>
                </a:moveTo>
                <a:lnTo>
                  <a:pt x="405443" y="12550"/>
                </a:lnTo>
                <a:lnTo>
                  <a:pt x="432167" y="18197"/>
                </a:lnTo>
                <a:lnTo>
                  <a:pt x="452703" y="34143"/>
                </a:lnTo>
                <a:lnTo>
                  <a:pt x="465882" y="58891"/>
                </a:lnTo>
                <a:lnTo>
                  <a:pt x="470534" y="90947"/>
                </a:lnTo>
                <a:lnTo>
                  <a:pt x="465946" y="122741"/>
                </a:lnTo>
                <a:lnTo>
                  <a:pt x="465913" y="122965"/>
                </a:lnTo>
                <a:lnTo>
                  <a:pt x="452894" y="147137"/>
                </a:lnTo>
                <a:lnTo>
                  <a:pt x="452787" y="147335"/>
                </a:lnTo>
                <a:lnTo>
                  <a:pt x="432262" y="162846"/>
                </a:lnTo>
                <a:lnTo>
                  <a:pt x="405443" y="168286"/>
                </a:lnTo>
                <a:lnTo>
                  <a:pt x="445405" y="168286"/>
                </a:lnTo>
                <a:lnTo>
                  <a:pt x="461558" y="156142"/>
                </a:lnTo>
                <a:lnTo>
                  <a:pt x="477438" y="127652"/>
                </a:lnTo>
                <a:lnTo>
                  <a:pt x="483085" y="90947"/>
                </a:lnTo>
                <a:lnTo>
                  <a:pt x="477406" y="54028"/>
                </a:lnTo>
                <a:lnTo>
                  <a:pt x="461472" y="25288"/>
                </a:lnTo>
                <a:lnTo>
                  <a:pt x="444710" y="12550"/>
                </a:lnTo>
                <a:close/>
              </a:path>
              <a:path w="1054735" h="181610">
                <a:moveTo>
                  <a:pt x="580684" y="0"/>
                </a:moveTo>
                <a:lnTo>
                  <a:pt x="549015" y="6640"/>
                </a:lnTo>
                <a:lnTo>
                  <a:pt x="524305" y="25288"/>
                </a:lnTo>
                <a:lnTo>
                  <a:pt x="508242" y="54028"/>
                </a:lnTo>
                <a:lnTo>
                  <a:pt x="502513" y="90947"/>
                </a:lnTo>
                <a:lnTo>
                  <a:pt x="507452" y="122741"/>
                </a:lnTo>
                <a:lnTo>
                  <a:pt x="549041" y="174582"/>
                </a:lnTo>
                <a:lnTo>
                  <a:pt x="580684" y="181137"/>
                </a:lnTo>
                <a:lnTo>
                  <a:pt x="612270" y="174582"/>
                </a:lnTo>
                <a:lnTo>
                  <a:pt x="620645" y="168286"/>
                </a:lnTo>
                <a:lnTo>
                  <a:pt x="580684" y="168286"/>
                </a:lnTo>
                <a:lnTo>
                  <a:pt x="554192" y="162846"/>
                </a:lnTo>
                <a:lnTo>
                  <a:pt x="553927" y="162846"/>
                </a:lnTo>
                <a:lnTo>
                  <a:pt x="533226" y="147137"/>
                </a:lnTo>
                <a:lnTo>
                  <a:pt x="520143" y="122965"/>
                </a:lnTo>
                <a:lnTo>
                  <a:pt x="520022" y="122741"/>
                </a:lnTo>
                <a:lnTo>
                  <a:pt x="520064" y="58891"/>
                </a:lnTo>
                <a:lnTo>
                  <a:pt x="553957" y="18197"/>
                </a:lnTo>
                <a:lnTo>
                  <a:pt x="580684" y="12550"/>
                </a:lnTo>
                <a:lnTo>
                  <a:pt x="619951" y="12550"/>
                </a:lnTo>
                <a:lnTo>
                  <a:pt x="612175" y="6640"/>
                </a:lnTo>
                <a:lnTo>
                  <a:pt x="580684" y="0"/>
                </a:lnTo>
                <a:close/>
              </a:path>
              <a:path w="1054735" h="181610">
                <a:moveTo>
                  <a:pt x="619951" y="12550"/>
                </a:moveTo>
                <a:lnTo>
                  <a:pt x="580684" y="12550"/>
                </a:lnTo>
                <a:lnTo>
                  <a:pt x="607407" y="18197"/>
                </a:lnTo>
                <a:lnTo>
                  <a:pt x="627943" y="34143"/>
                </a:lnTo>
                <a:lnTo>
                  <a:pt x="641122" y="58891"/>
                </a:lnTo>
                <a:lnTo>
                  <a:pt x="645775" y="90947"/>
                </a:lnTo>
                <a:lnTo>
                  <a:pt x="641187" y="122741"/>
                </a:lnTo>
                <a:lnTo>
                  <a:pt x="641154" y="122965"/>
                </a:lnTo>
                <a:lnTo>
                  <a:pt x="628135" y="147137"/>
                </a:lnTo>
                <a:lnTo>
                  <a:pt x="628028" y="147335"/>
                </a:lnTo>
                <a:lnTo>
                  <a:pt x="607503" y="162846"/>
                </a:lnTo>
                <a:lnTo>
                  <a:pt x="580684" y="168286"/>
                </a:lnTo>
                <a:lnTo>
                  <a:pt x="620645" y="168286"/>
                </a:lnTo>
                <a:lnTo>
                  <a:pt x="636797" y="156142"/>
                </a:lnTo>
                <a:lnTo>
                  <a:pt x="652678" y="127652"/>
                </a:lnTo>
                <a:lnTo>
                  <a:pt x="658324" y="90947"/>
                </a:lnTo>
                <a:lnTo>
                  <a:pt x="652646" y="54028"/>
                </a:lnTo>
                <a:lnTo>
                  <a:pt x="636713" y="25288"/>
                </a:lnTo>
                <a:lnTo>
                  <a:pt x="619951" y="12550"/>
                </a:lnTo>
                <a:close/>
              </a:path>
              <a:path w="1054735" h="181610">
                <a:moveTo>
                  <a:pt x="755925" y="0"/>
                </a:moveTo>
                <a:lnTo>
                  <a:pt x="724256" y="6640"/>
                </a:lnTo>
                <a:lnTo>
                  <a:pt x="699546" y="25288"/>
                </a:lnTo>
                <a:lnTo>
                  <a:pt x="683483" y="54028"/>
                </a:lnTo>
                <a:lnTo>
                  <a:pt x="677754" y="90947"/>
                </a:lnTo>
                <a:lnTo>
                  <a:pt x="682693" y="122741"/>
                </a:lnTo>
                <a:lnTo>
                  <a:pt x="724282" y="174582"/>
                </a:lnTo>
                <a:lnTo>
                  <a:pt x="755925" y="181137"/>
                </a:lnTo>
                <a:lnTo>
                  <a:pt x="787511" y="174582"/>
                </a:lnTo>
                <a:lnTo>
                  <a:pt x="795886" y="168286"/>
                </a:lnTo>
                <a:lnTo>
                  <a:pt x="755925" y="168286"/>
                </a:lnTo>
                <a:lnTo>
                  <a:pt x="729433" y="162846"/>
                </a:lnTo>
                <a:lnTo>
                  <a:pt x="729168" y="162846"/>
                </a:lnTo>
                <a:lnTo>
                  <a:pt x="708467" y="147137"/>
                </a:lnTo>
                <a:lnTo>
                  <a:pt x="695384" y="122965"/>
                </a:lnTo>
                <a:lnTo>
                  <a:pt x="695263" y="122741"/>
                </a:lnTo>
                <a:lnTo>
                  <a:pt x="690606" y="90947"/>
                </a:lnTo>
                <a:lnTo>
                  <a:pt x="695305" y="58891"/>
                </a:lnTo>
                <a:lnTo>
                  <a:pt x="708580" y="34143"/>
                </a:lnTo>
                <a:lnTo>
                  <a:pt x="729198" y="18197"/>
                </a:lnTo>
                <a:lnTo>
                  <a:pt x="755925" y="12550"/>
                </a:lnTo>
                <a:lnTo>
                  <a:pt x="795192" y="12550"/>
                </a:lnTo>
                <a:lnTo>
                  <a:pt x="787416" y="6640"/>
                </a:lnTo>
                <a:lnTo>
                  <a:pt x="755925" y="0"/>
                </a:lnTo>
                <a:close/>
              </a:path>
              <a:path w="1054735" h="181610">
                <a:moveTo>
                  <a:pt x="795192" y="12550"/>
                </a:moveTo>
                <a:lnTo>
                  <a:pt x="755925" y="12550"/>
                </a:lnTo>
                <a:lnTo>
                  <a:pt x="782648" y="18197"/>
                </a:lnTo>
                <a:lnTo>
                  <a:pt x="803184" y="34143"/>
                </a:lnTo>
                <a:lnTo>
                  <a:pt x="816363" y="58891"/>
                </a:lnTo>
                <a:lnTo>
                  <a:pt x="821016" y="90947"/>
                </a:lnTo>
                <a:lnTo>
                  <a:pt x="816428" y="122741"/>
                </a:lnTo>
                <a:lnTo>
                  <a:pt x="816395" y="122965"/>
                </a:lnTo>
                <a:lnTo>
                  <a:pt x="803376" y="147137"/>
                </a:lnTo>
                <a:lnTo>
                  <a:pt x="803269" y="147335"/>
                </a:lnTo>
                <a:lnTo>
                  <a:pt x="782744" y="162846"/>
                </a:lnTo>
                <a:lnTo>
                  <a:pt x="755925" y="168286"/>
                </a:lnTo>
                <a:lnTo>
                  <a:pt x="795886" y="168286"/>
                </a:lnTo>
                <a:lnTo>
                  <a:pt x="812038" y="156142"/>
                </a:lnTo>
                <a:lnTo>
                  <a:pt x="827919" y="127652"/>
                </a:lnTo>
                <a:lnTo>
                  <a:pt x="833565" y="90947"/>
                </a:lnTo>
                <a:lnTo>
                  <a:pt x="827887" y="54028"/>
                </a:lnTo>
                <a:lnTo>
                  <a:pt x="811954" y="25288"/>
                </a:lnTo>
                <a:lnTo>
                  <a:pt x="795192" y="12550"/>
                </a:lnTo>
                <a:close/>
              </a:path>
              <a:path w="1054735" h="181610">
                <a:moveTo>
                  <a:pt x="940238" y="47477"/>
                </a:moveTo>
                <a:lnTo>
                  <a:pt x="925344" y="47477"/>
                </a:lnTo>
                <a:lnTo>
                  <a:pt x="925344" y="179247"/>
                </a:lnTo>
                <a:lnTo>
                  <a:pt x="937818" y="179247"/>
                </a:lnTo>
                <a:lnTo>
                  <a:pt x="937818" y="67737"/>
                </a:lnTo>
                <a:lnTo>
                  <a:pt x="953054" y="67737"/>
                </a:lnTo>
                <a:lnTo>
                  <a:pt x="940238" y="47477"/>
                </a:lnTo>
                <a:close/>
              </a:path>
              <a:path w="1054735" h="181610">
                <a:moveTo>
                  <a:pt x="1054393" y="67737"/>
                </a:moveTo>
                <a:lnTo>
                  <a:pt x="1041844" y="67737"/>
                </a:lnTo>
                <a:lnTo>
                  <a:pt x="1041844" y="179247"/>
                </a:lnTo>
                <a:lnTo>
                  <a:pt x="1054393" y="179247"/>
                </a:lnTo>
                <a:lnTo>
                  <a:pt x="1054393" y="67737"/>
                </a:lnTo>
                <a:close/>
              </a:path>
              <a:path w="1054735" h="181610">
                <a:moveTo>
                  <a:pt x="953054" y="67737"/>
                </a:moveTo>
                <a:lnTo>
                  <a:pt x="937818" y="67737"/>
                </a:lnTo>
                <a:lnTo>
                  <a:pt x="987714" y="144849"/>
                </a:lnTo>
                <a:lnTo>
                  <a:pt x="991721" y="144849"/>
                </a:lnTo>
                <a:lnTo>
                  <a:pt x="1004055" y="125874"/>
                </a:lnTo>
                <a:lnTo>
                  <a:pt x="989831" y="125874"/>
                </a:lnTo>
                <a:lnTo>
                  <a:pt x="953054" y="67737"/>
                </a:lnTo>
                <a:close/>
              </a:path>
              <a:path w="1054735" h="181610">
                <a:moveTo>
                  <a:pt x="1054393" y="47477"/>
                </a:moveTo>
                <a:lnTo>
                  <a:pt x="1039727" y="47477"/>
                </a:lnTo>
                <a:lnTo>
                  <a:pt x="989831" y="125874"/>
                </a:lnTo>
                <a:lnTo>
                  <a:pt x="1004055" y="125874"/>
                </a:lnTo>
                <a:lnTo>
                  <a:pt x="1041844" y="67737"/>
                </a:lnTo>
                <a:lnTo>
                  <a:pt x="1054393" y="67737"/>
                </a:lnTo>
                <a:lnTo>
                  <a:pt x="1054393" y="47477"/>
                </a:lnTo>
                <a:close/>
              </a:path>
            </a:pathLst>
          </a:custGeom>
          <a:solidFill>
            <a:srgbClr val="151616"/>
          </a:solidFill>
        </p:spPr>
        <p:txBody>
          <a:bodyPr bIns="0" lIns="0" rIns="0" rtlCol="0" tIns="0" wrap="square"/>
          <a:p/>
        </p:txBody>
      </p:sp>
      <p:pic>
        <p:nvPicPr>
          <p:cNvPr id="2097167" name="bg object 24"/>
          <p:cNvPicPr>
            <a:picLocks/>
          </p:cNvPicPr>
          <p:nvPr/>
        </p:nvPicPr>
        <p:blipFill>
          <a:blip xmlns:r="http://schemas.openxmlformats.org/officeDocument/2006/relationships" r:embed="rId7" cstate="print"/>
          <a:stretch>
            <a:fillRect/>
          </a:stretch>
        </p:blipFill>
        <p:spPr>
          <a:xfrm>
            <a:off x="2069995" y="3921383"/>
            <a:ext cx="65318" cy="104634"/>
          </a:xfrm>
          <a:prstGeom prst="rect"/>
        </p:spPr>
      </p:pic>
      <p:sp>
        <p:nvSpPr>
          <p:cNvPr id="1048620" name="bg object 25"/>
          <p:cNvSpPr/>
          <p:nvPr/>
        </p:nvSpPr>
        <p:spPr>
          <a:xfrm>
            <a:off x="1013021" y="5459580"/>
            <a:ext cx="441325" cy="181610"/>
          </a:xfrm>
          <a:custGeom>
            <a:avLst/>
            <a:ahLst/>
            <a:rect l="l" t="t" r="r" b="b"/>
            <a:pathLst>
              <a:path w="441325" h="181610">
                <a:moveTo>
                  <a:pt x="62445" y="0"/>
                </a:moveTo>
                <a:lnTo>
                  <a:pt x="23540" y="14392"/>
                </a:lnTo>
                <a:lnTo>
                  <a:pt x="8916" y="46720"/>
                </a:lnTo>
                <a:lnTo>
                  <a:pt x="10583" y="59076"/>
                </a:lnTo>
                <a:lnTo>
                  <a:pt x="10639" y="59490"/>
                </a:lnTo>
                <a:lnTo>
                  <a:pt x="15828" y="70875"/>
                </a:lnTo>
                <a:lnTo>
                  <a:pt x="24005" y="79975"/>
                </a:lnTo>
                <a:lnTo>
                  <a:pt x="24205" y="80156"/>
                </a:lnTo>
                <a:lnTo>
                  <a:pt x="35229" y="86940"/>
                </a:lnTo>
                <a:lnTo>
                  <a:pt x="20730" y="94079"/>
                </a:lnTo>
                <a:lnTo>
                  <a:pt x="9620" y="103969"/>
                </a:lnTo>
                <a:lnTo>
                  <a:pt x="2506" y="116155"/>
                </a:lnTo>
                <a:lnTo>
                  <a:pt x="0" y="130183"/>
                </a:lnTo>
                <a:lnTo>
                  <a:pt x="4430" y="150296"/>
                </a:lnTo>
                <a:lnTo>
                  <a:pt x="17019" y="166462"/>
                </a:lnTo>
                <a:lnTo>
                  <a:pt x="36710" y="177226"/>
                </a:lnTo>
                <a:lnTo>
                  <a:pt x="62445" y="181137"/>
                </a:lnTo>
                <a:lnTo>
                  <a:pt x="88089" y="177093"/>
                </a:lnTo>
                <a:lnTo>
                  <a:pt x="100444" y="170176"/>
                </a:lnTo>
                <a:lnTo>
                  <a:pt x="62445" y="170176"/>
                </a:lnTo>
                <a:lnTo>
                  <a:pt x="41831" y="167042"/>
                </a:lnTo>
                <a:lnTo>
                  <a:pt x="26185" y="158486"/>
                </a:lnTo>
                <a:lnTo>
                  <a:pt x="16252" y="145777"/>
                </a:lnTo>
                <a:lnTo>
                  <a:pt x="12776" y="130183"/>
                </a:lnTo>
                <a:lnTo>
                  <a:pt x="16784" y="114649"/>
                </a:lnTo>
                <a:lnTo>
                  <a:pt x="27603" y="102589"/>
                </a:lnTo>
                <a:lnTo>
                  <a:pt x="43426" y="94781"/>
                </a:lnTo>
                <a:lnTo>
                  <a:pt x="62445" y="92005"/>
                </a:lnTo>
                <a:lnTo>
                  <a:pt x="100014" y="92005"/>
                </a:lnTo>
                <a:lnTo>
                  <a:pt x="89585" y="86940"/>
                </a:lnTo>
                <a:lnTo>
                  <a:pt x="97311" y="82403"/>
                </a:lnTo>
                <a:lnTo>
                  <a:pt x="62445" y="82403"/>
                </a:lnTo>
                <a:lnTo>
                  <a:pt x="46667" y="79975"/>
                </a:lnTo>
                <a:lnTo>
                  <a:pt x="33528" y="72972"/>
                </a:lnTo>
                <a:lnTo>
                  <a:pt x="24811" y="62056"/>
                </a:lnTo>
                <a:lnTo>
                  <a:pt x="21621" y="47779"/>
                </a:lnTo>
                <a:lnTo>
                  <a:pt x="24513" y="34149"/>
                </a:lnTo>
                <a:lnTo>
                  <a:pt x="32735" y="22368"/>
                </a:lnTo>
                <a:lnTo>
                  <a:pt x="45604" y="14090"/>
                </a:lnTo>
                <a:lnTo>
                  <a:pt x="62445" y="10962"/>
                </a:lnTo>
                <a:lnTo>
                  <a:pt x="96475" y="10962"/>
                </a:lnTo>
                <a:lnTo>
                  <a:pt x="84764" y="3953"/>
                </a:lnTo>
                <a:lnTo>
                  <a:pt x="85119" y="3953"/>
                </a:lnTo>
                <a:lnTo>
                  <a:pt x="62445" y="0"/>
                </a:lnTo>
                <a:close/>
              </a:path>
              <a:path w="441325" h="181610">
                <a:moveTo>
                  <a:pt x="100014" y="92005"/>
                </a:moveTo>
                <a:lnTo>
                  <a:pt x="62445" y="92005"/>
                </a:lnTo>
                <a:lnTo>
                  <a:pt x="81592" y="94781"/>
                </a:lnTo>
                <a:lnTo>
                  <a:pt x="81309" y="94781"/>
                </a:lnTo>
                <a:lnTo>
                  <a:pt x="97202" y="102343"/>
                </a:lnTo>
                <a:lnTo>
                  <a:pt x="108373" y="114075"/>
                </a:lnTo>
                <a:lnTo>
                  <a:pt x="112568" y="129124"/>
                </a:lnTo>
                <a:lnTo>
                  <a:pt x="108968" y="144979"/>
                </a:lnTo>
                <a:lnTo>
                  <a:pt x="98790" y="158041"/>
                </a:lnTo>
                <a:lnTo>
                  <a:pt x="82971" y="166908"/>
                </a:lnTo>
                <a:lnTo>
                  <a:pt x="62445" y="170176"/>
                </a:lnTo>
                <a:lnTo>
                  <a:pt x="100444" y="170176"/>
                </a:lnTo>
                <a:lnTo>
                  <a:pt x="107871" y="166017"/>
                </a:lnTo>
                <a:lnTo>
                  <a:pt x="120609" y="149499"/>
                </a:lnTo>
                <a:lnTo>
                  <a:pt x="125117" y="129124"/>
                </a:lnTo>
                <a:lnTo>
                  <a:pt x="122682" y="116155"/>
                </a:lnTo>
                <a:lnTo>
                  <a:pt x="122574" y="115580"/>
                </a:lnTo>
                <a:lnTo>
                  <a:pt x="115375" y="103723"/>
                </a:lnTo>
                <a:lnTo>
                  <a:pt x="104232" y="94079"/>
                </a:lnTo>
                <a:lnTo>
                  <a:pt x="100014" y="92005"/>
                </a:lnTo>
                <a:close/>
              </a:path>
              <a:path w="441325" h="181610">
                <a:moveTo>
                  <a:pt x="96475" y="10962"/>
                </a:moveTo>
                <a:lnTo>
                  <a:pt x="62445" y="10962"/>
                </a:lnTo>
                <a:lnTo>
                  <a:pt x="79736" y="14090"/>
                </a:lnTo>
                <a:lnTo>
                  <a:pt x="79377" y="14090"/>
                </a:lnTo>
                <a:lnTo>
                  <a:pt x="92270" y="22037"/>
                </a:lnTo>
                <a:lnTo>
                  <a:pt x="100718" y="33479"/>
                </a:lnTo>
                <a:lnTo>
                  <a:pt x="103603" y="46192"/>
                </a:lnTo>
                <a:lnTo>
                  <a:pt x="103723" y="46720"/>
                </a:lnTo>
                <a:lnTo>
                  <a:pt x="100537" y="61736"/>
                </a:lnTo>
                <a:lnTo>
                  <a:pt x="93409" y="70875"/>
                </a:lnTo>
                <a:lnTo>
                  <a:pt x="91752" y="72972"/>
                </a:lnTo>
                <a:lnTo>
                  <a:pt x="78686" y="79975"/>
                </a:lnTo>
                <a:lnTo>
                  <a:pt x="62445" y="82403"/>
                </a:lnTo>
                <a:lnTo>
                  <a:pt x="97311" y="82403"/>
                </a:lnTo>
                <a:lnTo>
                  <a:pt x="116400" y="46720"/>
                </a:lnTo>
                <a:lnTo>
                  <a:pt x="116468" y="46192"/>
                </a:lnTo>
                <a:lnTo>
                  <a:pt x="116575" y="45360"/>
                </a:lnTo>
                <a:lnTo>
                  <a:pt x="112689" y="28609"/>
                </a:lnTo>
                <a:lnTo>
                  <a:pt x="101701" y="14090"/>
                </a:lnTo>
                <a:lnTo>
                  <a:pt x="96475" y="10962"/>
                </a:lnTo>
                <a:close/>
              </a:path>
              <a:path w="441325" h="181610">
                <a:moveTo>
                  <a:pt x="223776" y="0"/>
                </a:moveTo>
                <a:lnTo>
                  <a:pt x="192107" y="6640"/>
                </a:lnTo>
                <a:lnTo>
                  <a:pt x="167397" y="25288"/>
                </a:lnTo>
                <a:lnTo>
                  <a:pt x="151334" y="54028"/>
                </a:lnTo>
                <a:lnTo>
                  <a:pt x="145605" y="90947"/>
                </a:lnTo>
                <a:lnTo>
                  <a:pt x="150544" y="122741"/>
                </a:lnTo>
                <a:lnTo>
                  <a:pt x="192133" y="174582"/>
                </a:lnTo>
                <a:lnTo>
                  <a:pt x="223776" y="181137"/>
                </a:lnTo>
                <a:lnTo>
                  <a:pt x="255363" y="174582"/>
                </a:lnTo>
                <a:lnTo>
                  <a:pt x="263737" y="168286"/>
                </a:lnTo>
                <a:lnTo>
                  <a:pt x="223776" y="168286"/>
                </a:lnTo>
                <a:lnTo>
                  <a:pt x="197284" y="162846"/>
                </a:lnTo>
                <a:lnTo>
                  <a:pt x="197019" y="162846"/>
                </a:lnTo>
                <a:lnTo>
                  <a:pt x="176318" y="147137"/>
                </a:lnTo>
                <a:lnTo>
                  <a:pt x="163235" y="122965"/>
                </a:lnTo>
                <a:lnTo>
                  <a:pt x="163114" y="122741"/>
                </a:lnTo>
                <a:lnTo>
                  <a:pt x="163156" y="58891"/>
                </a:lnTo>
                <a:lnTo>
                  <a:pt x="197049" y="18197"/>
                </a:lnTo>
                <a:lnTo>
                  <a:pt x="223776" y="12550"/>
                </a:lnTo>
                <a:lnTo>
                  <a:pt x="263043" y="12550"/>
                </a:lnTo>
                <a:lnTo>
                  <a:pt x="255267" y="6640"/>
                </a:lnTo>
                <a:lnTo>
                  <a:pt x="223776" y="0"/>
                </a:lnTo>
                <a:close/>
              </a:path>
              <a:path w="441325" h="181610">
                <a:moveTo>
                  <a:pt x="263043" y="12550"/>
                </a:moveTo>
                <a:lnTo>
                  <a:pt x="223776" y="12550"/>
                </a:lnTo>
                <a:lnTo>
                  <a:pt x="250499" y="18197"/>
                </a:lnTo>
                <a:lnTo>
                  <a:pt x="271035" y="34143"/>
                </a:lnTo>
                <a:lnTo>
                  <a:pt x="284214" y="58891"/>
                </a:lnTo>
                <a:lnTo>
                  <a:pt x="288867" y="90947"/>
                </a:lnTo>
                <a:lnTo>
                  <a:pt x="284279" y="122741"/>
                </a:lnTo>
                <a:lnTo>
                  <a:pt x="284246" y="122965"/>
                </a:lnTo>
                <a:lnTo>
                  <a:pt x="271227" y="147137"/>
                </a:lnTo>
                <a:lnTo>
                  <a:pt x="271120" y="147335"/>
                </a:lnTo>
                <a:lnTo>
                  <a:pt x="250595" y="162846"/>
                </a:lnTo>
                <a:lnTo>
                  <a:pt x="223776" y="168286"/>
                </a:lnTo>
                <a:lnTo>
                  <a:pt x="263737" y="168286"/>
                </a:lnTo>
                <a:lnTo>
                  <a:pt x="279890" y="156142"/>
                </a:lnTo>
                <a:lnTo>
                  <a:pt x="295770" y="127652"/>
                </a:lnTo>
                <a:lnTo>
                  <a:pt x="301416" y="90947"/>
                </a:lnTo>
                <a:lnTo>
                  <a:pt x="295738" y="54028"/>
                </a:lnTo>
                <a:lnTo>
                  <a:pt x="279804" y="25288"/>
                </a:lnTo>
                <a:lnTo>
                  <a:pt x="263043" y="12550"/>
                </a:lnTo>
                <a:close/>
              </a:path>
              <a:path w="441325" h="181610">
                <a:moveTo>
                  <a:pt x="391532" y="107200"/>
                </a:moveTo>
                <a:lnTo>
                  <a:pt x="379587" y="107200"/>
                </a:lnTo>
                <a:lnTo>
                  <a:pt x="379587" y="156568"/>
                </a:lnTo>
                <a:lnTo>
                  <a:pt x="391532" y="156568"/>
                </a:lnTo>
                <a:lnTo>
                  <a:pt x="391532" y="107200"/>
                </a:lnTo>
                <a:close/>
              </a:path>
              <a:path w="441325" h="181610">
                <a:moveTo>
                  <a:pt x="440899" y="95256"/>
                </a:moveTo>
                <a:lnTo>
                  <a:pt x="330220" y="95256"/>
                </a:lnTo>
                <a:lnTo>
                  <a:pt x="330220" y="107200"/>
                </a:lnTo>
                <a:lnTo>
                  <a:pt x="440899" y="107200"/>
                </a:lnTo>
                <a:lnTo>
                  <a:pt x="440899" y="95256"/>
                </a:lnTo>
                <a:close/>
              </a:path>
              <a:path w="441325" h="181610">
                <a:moveTo>
                  <a:pt x="391532" y="45888"/>
                </a:moveTo>
                <a:lnTo>
                  <a:pt x="379587" y="45888"/>
                </a:lnTo>
                <a:lnTo>
                  <a:pt x="379587" y="95256"/>
                </a:lnTo>
                <a:lnTo>
                  <a:pt x="391532" y="95256"/>
                </a:lnTo>
                <a:lnTo>
                  <a:pt x="391532" y="45888"/>
                </a:lnTo>
                <a:close/>
              </a:path>
            </a:pathLst>
          </a:custGeom>
          <a:solidFill>
            <a:srgbClr val="151616"/>
          </a:solidFill>
        </p:spPr>
        <p:txBody>
          <a:bodyPr bIns="0" lIns="0" rIns="0" rtlCol="0" tIns="0" wrap="square"/>
          <a:p/>
        </p:txBody>
      </p:sp>
      <p:sp>
        <p:nvSpPr>
          <p:cNvPr id="1048621" name="bg object 26"/>
          <p:cNvSpPr/>
          <p:nvPr/>
        </p:nvSpPr>
        <p:spPr>
          <a:xfrm>
            <a:off x="3924047" y="3935426"/>
            <a:ext cx="708660" cy="215265"/>
          </a:xfrm>
          <a:custGeom>
            <a:avLst/>
            <a:ahLst/>
            <a:rect l="l" t="t" r="r" b="b"/>
            <a:pathLst>
              <a:path w="708660" h="215264">
                <a:moveTo>
                  <a:pt x="96978" y="13079"/>
                </a:moveTo>
                <a:lnTo>
                  <a:pt x="56019" y="13079"/>
                </a:lnTo>
                <a:lnTo>
                  <a:pt x="75244" y="15678"/>
                </a:lnTo>
                <a:lnTo>
                  <a:pt x="88423" y="22699"/>
                </a:lnTo>
                <a:lnTo>
                  <a:pt x="96003" y="32981"/>
                </a:lnTo>
                <a:lnTo>
                  <a:pt x="98431" y="45360"/>
                </a:lnTo>
                <a:lnTo>
                  <a:pt x="95088" y="61191"/>
                </a:lnTo>
                <a:lnTo>
                  <a:pt x="86316" y="76697"/>
                </a:lnTo>
                <a:lnTo>
                  <a:pt x="74000" y="91861"/>
                </a:lnTo>
                <a:lnTo>
                  <a:pt x="60026" y="106672"/>
                </a:lnTo>
                <a:lnTo>
                  <a:pt x="0" y="168512"/>
                </a:lnTo>
                <a:lnTo>
                  <a:pt x="0" y="179475"/>
                </a:lnTo>
                <a:lnTo>
                  <a:pt x="112038" y="179475"/>
                </a:lnTo>
                <a:lnTo>
                  <a:pt x="112038" y="166698"/>
                </a:lnTo>
                <a:lnTo>
                  <a:pt x="20032" y="166698"/>
                </a:lnTo>
                <a:lnTo>
                  <a:pt x="74994" y="107730"/>
                </a:lnTo>
                <a:lnTo>
                  <a:pt x="86103" y="95572"/>
                </a:lnTo>
                <a:lnTo>
                  <a:pt x="97863" y="80892"/>
                </a:lnTo>
                <a:lnTo>
                  <a:pt x="107186" y="64567"/>
                </a:lnTo>
                <a:lnTo>
                  <a:pt x="110980" y="47477"/>
                </a:lnTo>
                <a:lnTo>
                  <a:pt x="107685" y="28354"/>
                </a:lnTo>
                <a:lnTo>
                  <a:pt x="97438" y="13334"/>
                </a:lnTo>
                <a:lnTo>
                  <a:pt x="96978" y="13079"/>
                </a:lnTo>
                <a:close/>
              </a:path>
              <a:path w="708660" h="215264">
                <a:moveTo>
                  <a:pt x="53902" y="0"/>
                </a:moveTo>
                <a:lnTo>
                  <a:pt x="40268" y="1777"/>
                </a:lnTo>
                <a:lnTo>
                  <a:pt x="26195" y="6851"/>
                </a:lnTo>
                <a:lnTo>
                  <a:pt x="12972" y="14830"/>
                </a:lnTo>
                <a:lnTo>
                  <a:pt x="1889" y="25326"/>
                </a:lnTo>
                <a:lnTo>
                  <a:pt x="3779" y="38632"/>
                </a:lnTo>
                <a:lnTo>
                  <a:pt x="16832" y="26984"/>
                </a:lnTo>
                <a:lnTo>
                  <a:pt x="29785" y="19051"/>
                </a:lnTo>
                <a:lnTo>
                  <a:pt x="42796" y="14520"/>
                </a:lnTo>
                <a:lnTo>
                  <a:pt x="56019" y="13079"/>
                </a:lnTo>
                <a:lnTo>
                  <a:pt x="96978" y="13079"/>
                </a:lnTo>
                <a:lnTo>
                  <a:pt x="79692" y="3516"/>
                </a:lnTo>
                <a:lnTo>
                  <a:pt x="53902" y="0"/>
                </a:lnTo>
                <a:close/>
              </a:path>
              <a:path w="708660" h="215264">
                <a:moveTo>
                  <a:pt x="140820" y="142128"/>
                </a:moveTo>
                <a:lnTo>
                  <a:pt x="166184" y="173691"/>
                </a:lnTo>
                <a:lnTo>
                  <a:pt x="200620" y="181364"/>
                </a:lnTo>
                <a:lnTo>
                  <a:pt x="226390" y="178000"/>
                </a:lnTo>
                <a:lnTo>
                  <a:pt x="244903" y="168683"/>
                </a:lnTo>
                <a:lnTo>
                  <a:pt x="245038" y="168512"/>
                </a:lnTo>
                <a:lnTo>
                  <a:pt x="202737" y="168512"/>
                </a:lnTo>
                <a:lnTo>
                  <a:pt x="187173" y="166792"/>
                </a:lnTo>
                <a:lnTo>
                  <a:pt x="170077" y="161727"/>
                </a:lnTo>
                <a:lnTo>
                  <a:pt x="153833" y="153458"/>
                </a:lnTo>
                <a:lnTo>
                  <a:pt x="140820" y="142128"/>
                </a:lnTo>
                <a:close/>
              </a:path>
              <a:path w="708660" h="215264">
                <a:moveTo>
                  <a:pt x="241591" y="13079"/>
                </a:moveTo>
                <a:lnTo>
                  <a:pt x="200318" y="13079"/>
                </a:lnTo>
                <a:lnTo>
                  <a:pt x="218852" y="15541"/>
                </a:lnTo>
                <a:lnTo>
                  <a:pt x="232872" y="22397"/>
                </a:lnTo>
                <a:lnTo>
                  <a:pt x="241747" y="32853"/>
                </a:lnTo>
                <a:lnTo>
                  <a:pt x="244845" y="46116"/>
                </a:lnTo>
                <a:lnTo>
                  <a:pt x="239418" y="60999"/>
                </a:lnTo>
                <a:lnTo>
                  <a:pt x="224840" y="72302"/>
                </a:lnTo>
                <a:lnTo>
                  <a:pt x="203671" y="79849"/>
                </a:lnTo>
                <a:lnTo>
                  <a:pt x="178469" y="83463"/>
                </a:lnTo>
                <a:lnTo>
                  <a:pt x="178469" y="94424"/>
                </a:lnTo>
                <a:lnTo>
                  <a:pt x="205774" y="96222"/>
                </a:lnTo>
                <a:lnTo>
                  <a:pt x="227666" y="104214"/>
                </a:lnTo>
                <a:lnTo>
                  <a:pt x="242214" y="117367"/>
                </a:lnTo>
                <a:lnTo>
                  <a:pt x="247492" y="134644"/>
                </a:lnTo>
                <a:lnTo>
                  <a:pt x="244773" y="147941"/>
                </a:lnTo>
                <a:lnTo>
                  <a:pt x="236511" y="158693"/>
                </a:lnTo>
                <a:lnTo>
                  <a:pt x="222551" y="165888"/>
                </a:lnTo>
                <a:lnTo>
                  <a:pt x="202737" y="168512"/>
                </a:lnTo>
                <a:lnTo>
                  <a:pt x="245038" y="168512"/>
                </a:lnTo>
                <a:lnTo>
                  <a:pt x="256073" y="154574"/>
                </a:lnTo>
                <a:lnTo>
                  <a:pt x="259815" y="136836"/>
                </a:lnTo>
                <a:lnTo>
                  <a:pt x="256538" y="119156"/>
                </a:lnTo>
                <a:lnTo>
                  <a:pt x="247208" y="104999"/>
                </a:lnTo>
                <a:lnTo>
                  <a:pt x="232689" y="94424"/>
                </a:lnTo>
                <a:lnTo>
                  <a:pt x="213396" y="87167"/>
                </a:lnTo>
                <a:lnTo>
                  <a:pt x="232117" y="80534"/>
                </a:lnTo>
                <a:lnTo>
                  <a:pt x="245734" y="71130"/>
                </a:lnTo>
                <a:lnTo>
                  <a:pt x="254050" y="59217"/>
                </a:lnTo>
                <a:lnTo>
                  <a:pt x="256866" y="45058"/>
                </a:lnTo>
                <a:lnTo>
                  <a:pt x="252861" y="26913"/>
                </a:lnTo>
                <a:lnTo>
                  <a:pt x="249229" y="22397"/>
                </a:lnTo>
                <a:lnTo>
                  <a:pt x="241591" y="13079"/>
                </a:lnTo>
                <a:close/>
              </a:path>
              <a:path w="708660" h="215264">
                <a:moveTo>
                  <a:pt x="198201" y="227"/>
                </a:moveTo>
                <a:lnTo>
                  <a:pt x="184385" y="1223"/>
                </a:lnTo>
                <a:lnTo>
                  <a:pt x="169832" y="3997"/>
                </a:lnTo>
                <a:lnTo>
                  <a:pt x="155931" y="8232"/>
                </a:lnTo>
                <a:lnTo>
                  <a:pt x="144071" y="13608"/>
                </a:lnTo>
                <a:lnTo>
                  <a:pt x="145886" y="26913"/>
                </a:lnTo>
                <a:lnTo>
                  <a:pt x="158792" y="20478"/>
                </a:lnTo>
                <a:lnTo>
                  <a:pt x="172818" y="16197"/>
                </a:lnTo>
                <a:lnTo>
                  <a:pt x="186986" y="13816"/>
                </a:lnTo>
                <a:lnTo>
                  <a:pt x="200318" y="13079"/>
                </a:lnTo>
                <a:lnTo>
                  <a:pt x="241591" y="13079"/>
                </a:lnTo>
                <a:lnTo>
                  <a:pt x="241226" y="12635"/>
                </a:lnTo>
                <a:lnTo>
                  <a:pt x="222772" y="3479"/>
                </a:lnTo>
                <a:lnTo>
                  <a:pt x="198201" y="227"/>
                </a:lnTo>
                <a:close/>
              </a:path>
              <a:path w="708660" h="215264">
                <a:moveTo>
                  <a:pt x="424623" y="44756"/>
                </a:moveTo>
                <a:lnTo>
                  <a:pt x="377429" y="64751"/>
                </a:lnTo>
                <a:lnTo>
                  <a:pt x="358347" y="112795"/>
                </a:lnTo>
                <a:lnTo>
                  <a:pt x="358246" y="113324"/>
                </a:lnTo>
                <a:lnTo>
                  <a:pt x="363366" y="139934"/>
                </a:lnTo>
                <a:lnTo>
                  <a:pt x="377446" y="161559"/>
                </a:lnTo>
                <a:lnTo>
                  <a:pt x="398496" y="176059"/>
                </a:lnTo>
                <a:lnTo>
                  <a:pt x="424623" y="181364"/>
                </a:lnTo>
                <a:lnTo>
                  <a:pt x="442341" y="178996"/>
                </a:lnTo>
                <a:lnTo>
                  <a:pt x="458246" y="172226"/>
                </a:lnTo>
                <a:lnTo>
                  <a:pt x="461892" y="169344"/>
                </a:lnTo>
                <a:lnTo>
                  <a:pt x="424623" y="169344"/>
                </a:lnTo>
                <a:lnTo>
                  <a:pt x="404043" y="165424"/>
                </a:lnTo>
                <a:lnTo>
                  <a:pt x="387503" y="154602"/>
                </a:lnTo>
                <a:lnTo>
                  <a:pt x="376123" y="138279"/>
                </a:lnTo>
                <a:lnTo>
                  <a:pt x="371022" y="117861"/>
                </a:lnTo>
                <a:lnTo>
                  <a:pt x="490773" y="117861"/>
                </a:lnTo>
                <a:lnTo>
                  <a:pt x="490773" y="115971"/>
                </a:lnTo>
                <a:lnTo>
                  <a:pt x="490999" y="115214"/>
                </a:lnTo>
                <a:lnTo>
                  <a:pt x="490999" y="112795"/>
                </a:lnTo>
                <a:lnTo>
                  <a:pt x="490079" y="108032"/>
                </a:lnTo>
                <a:lnTo>
                  <a:pt x="371022" y="108032"/>
                </a:lnTo>
                <a:lnTo>
                  <a:pt x="376240" y="87438"/>
                </a:lnTo>
                <a:lnTo>
                  <a:pt x="387815" y="71026"/>
                </a:lnTo>
                <a:lnTo>
                  <a:pt x="404394" y="60171"/>
                </a:lnTo>
                <a:lnTo>
                  <a:pt x="424623" y="56247"/>
                </a:lnTo>
                <a:lnTo>
                  <a:pt x="459687" y="56247"/>
                </a:lnTo>
                <a:lnTo>
                  <a:pt x="450742" y="50111"/>
                </a:lnTo>
                <a:lnTo>
                  <a:pt x="451029" y="50111"/>
                </a:lnTo>
                <a:lnTo>
                  <a:pt x="424623" y="44756"/>
                </a:lnTo>
                <a:close/>
              </a:path>
              <a:path w="708660" h="215264">
                <a:moveTo>
                  <a:pt x="470209" y="144245"/>
                </a:moveTo>
                <a:lnTo>
                  <a:pt x="461332" y="155279"/>
                </a:lnTo>
                <a:lnTo>
                  <a:pt x="450733" y="163117"/>
                </a:lnTo>
                <a:lnTo>
                  <a:pt x="438475" y="167793"/>
                </a:lnTo>
                <a:lnTo>
                  <a:pt x="424623" y="169344"/>
                </a:lnTo>
                <a:lnTo>
                  <a:pt x="461892" y="169344"/>
                </a:lnTo>
                <a:lnTo>
                  <a:pt x="471740" y="161559"/>
                </a:lnTo>
                <a:lnTo>
                  <a:pt x="482230" y="147496"/>
                </a:lnTo>
                <a:lnTo>
                  <a:pt x="470209" y="144245"/>
                </a:lnTo>
                <a:close/>
              </a:path>
              <a:path w="708660" h="215264">
                <a:moveTo>
                  <a:pt x="459687" y="56247"/>
                </a:moveTo>
                <a:lnTo>
                  <a:pt x="424623" y="56247"/>
                </a:lnTo>
                <a:lnTo>
                  <a:pt x="445195" y="60171"/>
                </a:lnTo>
                <a:lnTo>
                  <a:pt x="444920" y="60171"/>
                </a:lnTo>
                <a:lnTo>
                  <a:pt x="461289" y="70828"/>
                </a:lnTo>
                <a:lnTo>
                  <a:pt x="472782" y="87215"/>
                </a:lnTo>
                <a:lnTo>
                  <a:pt x="477996" y="108032"/>
                </a:lnTo>
                <a:lnTo>
                  <a:pt x="490079" y="108032"/>
                </a:lnTo>
                <a:lnTo>
                  <a:pt x="485923" y="86536"/>
                </a:lnTo>
                <a:lnTo>
                  <a:pt x="485837" y="86089"/>
                </a:lnTo>
                <a:lnTo>
                  <a:pt x="471702" y="64487"/>
                </a:lnTo>
                <a:lnTo>
                  <a:pt x="459687" y="56247"/>
                </a:lnTo>
                <a:close/>
              </a:path>
              <a:path w="708660" h="215264">
                <a:moveTo>
                  <a:pt x="658486" y="166698"/>
                </a:moveTo>
                <a:lnTo>
                  <a:pt x="509176" y="166698"/>
                </a:lnTo>
                <a:lnTo>
                  <a:pt x="509176" y="215233"/>
                </a:lnTo>
                <a:lnTo>
                  <a:pt x="521649" y="215233"/>
                </a:lnTo>
                <a:lnTo>
                  <a:pt x="521649" y="179475"/>
                </a:lnTo>
                <a:lnTo>
                  <a:pt x="658486" y="179475"/>
                </a:lnTo>
                <a:lnTo>
                  <a:pt x="658486" y="166698"/>
                </a:lnTo>
                <a:close/>
              </a:path>
              <a:path w="708660" h="215264">
                <a:moveTo>
                  <a:pt x="658486" y="179475"/>
                </a:moveTo>
                <a:lnTo>
                  <a:pt x="645709" y="179475"/>
                </a:lnTo>
                <a:lnTo>
                  <a:pt x="645709" y="215233"/>
                </a:lnTo>
                <a:lnTo>
                  <a:pt x="658486" y="215233"/>
                </a:lnTo>
                <a:lnTo>
                  <a:pt x="658486" y="179475"/>
                </a:lnTo>
                <a:close/>
              </a:path>
              <a:path w="708660" h="215264">
                <a:moveTo>
                  <a:pt x="638528" y="46116"/>
                </a:moveTo>
                <a:lnTo>
                  <a:pt x="542742" y="46116"/>
                </a:lnTo>
                <a:lnTo>
                  <a:pt x="546847" y="79182"/>
                </a:lnTo>
                <a:lnTo>
                  <a:pt x="545530" y="110319"/>
                </a:lnTo>
                <a:lnTo>
                  <a:pt x="538756" y="139501"/>
                </a:lnTo>
                <a:lnTo>
                  <a:pt x="526488" y="166698"/>
                </a:lnTo>
                <a:lnTo>
                  <a:pt x="540324" y="166698"/>
                </a:lnTo>
                <a:lnTo>
                  <a:pt x="551158" y="141919"/>
                </a:lnTo>
                <a:lnTo>
                  <a:pt x="557598" y="115659"/>
                </a:lnTo>
                <a:lnTo>
                  <a:pt x="559672" y="87910"/>
                </a:lnTo>
                <a:lnTo>
                  <a:pt x="557409" y="58666"/>
                </a:lnTo>
                <a:lnTo>
                  <a:pt x="638528" y="58666"/>
                </a:lnTo>
                <a:lnTo>
                  <a:pt x="638528" y="46116"/>
                </a:lnTo>
                <a:close/>
              </a:path>
              <a:path w="708660" h="215264">
                <a:moveTo>
                  <a:pt x="638528" y="58666"/>
                </a:moveTo>
                <a:lnTo>
                  <a:pt x="625675" y="58666"/>
                </a:lnTo>
                <a:lnTo>
                  <a:pt x="625675" y="166698"/>
                </a:lnTo>
                <a:lnTo>
                  <a:pt x="638528" y="166698"/>
                </a:lnTo>
                <a:lnTo>
                  <a:pt x="638528" y="58666"/>
                </a:lnTo>
                <a:close/>
              </a:path>
              <a:path w="708660" h="215264">
                <a:moveTo>
                  <a:pt x="704904" y="166169"/>
                </a:moveTo>
                <a:lnTo>
                  <a:pt x="695833" y="166169"/>
                </a:lnTo>
                <a:lnTo>
                  <a:pt x="692658" y="169344"/>
                </a:lnTo>
                <a:lnTo>
                  <a:pt x="692658" y="178643"/>
                </a:lnTo>
                <a:lnTo>
                  <a:pt x="695833" y="181894"/>
                </a:lnTo>
                <a:lnTo>
                  <a:pt x="704904" y="181894"/>
                </a:lnTo>
                <a:lnTo>
                  <a:pt x="708155" y="178643"/>
                </a:lnTo>
                <a:lnTo>
                  <a:pt x="708155" y="169344"/>
                </a:lnTo>
                <a:lnTo>
                  <a:pt x="704904" y="166169"/>
                </a:lnTo>
                <a:close/>
              </a:path>
            </a:pathLst>
          </a:custGeom>
          <a:solidFill>
            <a:srgbClr val="151616"/>
          </a:solidFill>
        </p:spPr>
        <p:txBody>
          <a:bodyPr bIns="0" lIns="0" rIns="0" rtlCol="0" tIns="0" wrap="square"/>
          <a:p/>
        </p:txBody>
      </p:sp>
      <p:pic>
        <p:nvPicPr>
          <p:cNvPr id="2097168" name="bg object 27"/>
          <p:cNvPicPr>
            <a:picLocks/>
          </p:cNvPicPr>
          <p:nvPr/>
        </p:nvPicPr>
        <p:blipFill>
          <a:blip xmlns:r="http://schemas.openxmlformats.org/officeDocument/2006/relationships" r:embed="rId8" cstate="print"/>
          <a:stretch>
            <a:fillRect/>
          </a:stretch>
        </p:blipFill>
        <p:spPr>
          <a:xfrm>
            <a:off x="3919510" y="5460110"/>
            <a:ext cx="204876" cy="180607"/>
          </a:xfrm>
          <a:prstGeom prst="rect"/>
        </p:spPr>
      </p:pic>
      <p:sp>
        <p:nvSpPr>
          <p:cNvPr id="1048622" name="bg object 28"/>
          <p:cNvSpPr/>
          <p:nvPr/>
        </p:nvSpPr>
        <p:spPr>
          <a:xfrm>
            <a:off x="3924877" y="2411464"/>
            <a:ext cx="1573530" cy="242570"/>
          </a:xfrm>
          <a:custGeom>
            <a:avLst/>
            <a:ahLst/>
            <a:rect l="l" t="t" r="r" b="b"/>
            <a:pathLst>
              <a:path w="1573529" h="242569">
                <a:moveTo>
                  <a:pt x="61841" y="0"/>
                </a:moveTo>
                <a:lnTo>
                  <a:pt x="35657" y="6868"/>
                </a:lnTo>
                <a:lnTo>
                  <a:pt x="16235" y="26318"/>
                </a:lnTo>
                <a:lnTo>
                  <a:pt x="4155" y="56611"/>
                </a:lnTo>
                <a:lnTo>
                  <a:pt x="0" y="96012"/>
                </a:lnTo>
                <a:lnTo>
                  <a:pt x="3239" y="133169"/>
                </a:lnTo>
                <a:lnTo>
                  <a:pt x="13324" y="159780"/>
                </a:lnTo>
                <a:lnTo>
                  <a:pt x="30810" y="175788"/>
                </a:lnTo>
                <a:lnTo>
                  <a:pt x="56247" y="181137"/>
                </a:lnTo>
                <a:lnTo>
                  <a:pt x="81392" y="177099"/>
                </a:lnTo>
                <a:lnTo>
                  <a:pt x="95583" y="168285"/>
                </a:lnTo>
                <a:lnTo>
                  <a:pt x="58364" y="168285"/>
                </a:lnTo>
                <a:lnTo>
                  <a:pt x="36869" y="163836"/>
                </a:lnTo>
                <a:lnTo>
                  <a:pt x="22604" y="150670"/>
                </a:lnTo>
                <a:lnTo>
                  <a:pt x="14690" y="129055"/>
                </a:lnTo>
                <a:lnTo>
                  <a:pt x="12247" y="99261"/>
                </a:lnTo>
                <a:lnTo>
                  <a:pt x="24153" y="92956"/>
                </a:lnTo>
                <a:lnTo>
                  <a:pt x="35938" y="88168"/>
                </a:lnTo>
                <a:lnTo>
                  <a:pt x="40718" y="86939"/>
                </a:lnTo>
                <a:lnTo>
                  <a:pt x="12777" y="86939"/>
                </a:lnTo>
                <a:lnTo>
                  <a:pt x="17262" y="56800"/>
                </a:lnTo>
                <a:lnTo>
                  <a:pt x="27169" y="33395"/>
                </a:lnTo>
                <a:lnTo>
                  <a:pt x="42618" y="18239"/>
                </a:lnTo>
                <a:lnTo>
                  <a:pt x="63731" y="12851"/>
                </a:lnTo>
                <a:lnTo>
                  <a:pt x="110896" y="12851"/>
                </a:lnTo>
                <a:lnTo>
                  <a:pt x="100220" y="7558"/>
                </a:lnTo>
                <a:lnTo>
                  <a:pt x="88433" y="3373"/>
                </a:lnTo>
                <a:lnTo>
                  <a:pt x="75881" y="846"/>
                </a:lnTo>
                <a:lnTo>
                  <a:pt x="61841" y="0"/>
                </a:lnTo>
                <a:close/>
              </a:path>
              <a:path w="1573529" h="242569">
                <a:moveTo>
                  <a:pt x="97205" y="83538"/>
                </a:moveTo>
                <a:lnTo>
                  <a:pt x="61841" y="83538"/>
                </a:lnTo>
                <a:lnTo>
                  <a:pt x="78857" y="85678"/>
                </a:lnTo>
                <a:lnTo>
                  <a:pt x="91599" y="93517"/>
                </a:lnTo>
                <a:lnTo>
                  <a:pt x="99593" y="106628"/>
                </a:lnTo>
                <a:lnTo>
                  <a:pt x="102363" y="124588"/>
                </a:lnTo>
                <a:lnTo>
                  <a:pt x="99315" y="142897"/>
                </a:lnTo>
                <a:lnTo>
                  <a:pt x="90569" y="156642"/>
                </a:lnTo>
                <a:lnTo>
                  <a:pt x="76720" y="165284"/>
                </a:lnTo>
                <a:lnTo>
                  <a:pt x="58364" y="168285"/>
                </a:lnTo>
                <a:lnTo>
                  <a:pt x="95583" y="168285"/>
                </a:lnTo>
                <a:lnTo>
                  <a:pt x="99782" y="165677"/>
                </a:lnTo>
                <a:lnTo>
                  <a:pt x="111071" y="147904"/>
                </a:lnTo>
                <a:lnTo>
                  <a:pt x="114912" y="124815"/>
                </a:lnTo>
                <a:lnTo>
                  <a:pt x="111569" y="103302"/>
                </a:lnTo>
                <a:lnTo>
                  <a:pt x="101777" y="86636"/>
                </a:lnTo>
                <a:lnTo>
                  <a:pt x="97205" y="83538"/>
                </a:lnTo>
                <a:close/>
              </a:path>
              <a:path w="1573529" h="242569">
                <a:moveTo>
                  <a:pt x="64260" y="72045"/>
                </a:moveTo>
                <a:lnTo>
                  <a:pt x="49848" y="73097"/>
                </a:lnTo>
                <a:lnTo>
                  <a:pt x="37129" y="76090"/>
                </a:lnTo>
                <a:lnTo>
                  <a:pt x="25106" y="80784"/>
                </a:lnTo>
                <a:lnTo>
                  <a:pt x="12777" y="86939"/>
                </a:lnTo>
                <a:lnTo>
                  <a:pt x="40718" y="86939"/>
                </a:lnTo>
                <a:lnTo>
                  <a:pt x="48277" y="84995"/>
                </a:lnTo>
                <a:lnTo>
                  <a:pt x="61841" y="83538"/>
                </a:lnTo>
                <a:lnTo>
                  <a:pt x="97205" y="83538"/>
                </a:lnTo>
                <a:lnTo>
                  <a:pt x="85889" y="75868"/>
                </a:lnTo>
                <a:lnTo>
                  <a:pt x="64260" y="72045"/>
                </a:lnTo>
                <a:close/>
              </a:path>
              <a:path w="1573529" h="242569">
                <a:moveTo>
                  <a:pt x="110896" y="12851"/>
                </a:moveTo>
                <a:lnTo>
                  <a:pt x="63731" y="12851"/>
                </a:lnTo>
                <a:lnTo>
                  <a:pt x="73748" y="13431"/>
                </a:lnTo>
                <a:lnTo>
                  <a:pt x="83935" y="15506"/>
                </a:lnTo>
                <a:lnTo>
                  <a:pt x="95625" y="19581"/>
                </a:lnTo>
                <a:lnTo>
                  <a:pt x="110149" y="26156"/>
                </a:lnTo>
                <a:lnTo>
                  <a:pt x="111957" y="13431"/>
                </a:lnTo>
                <a:lnTo>
                  <a:pt x="110896" y="12851"/>
                </a:lnTo>
                <a:close/>
              </a:path>
              <a:path w="1573529" h="242569">
                <a:moveTo>
                  <a:pt x="137571" y="140841"/>
                </a:moveTo>
                <a:lnTo>
                  <a:pt x="135741" y="155934"/>
                </a:lnTo>
                <a:lnTo>
                  <a:pt x="135897" y="155934"/>
                </a:lnTo>
                <a:lnTo>
                  <a:pt x="146690" y="165381"/>
                </a:lnTo>
                <a:lnTo>
                  <a:pt x="161196" y="173464"/>
                </a:lnTo>
                <a:lnTo>
                  <a:pt x="177516" y="179051"/>
                </a:lnTo>
                <a:lnTo>
                  <a:pt x="193893" y="181137"/>
                </a:lnTo>
                <a:lnTo>
                  <a:pt x="219203" y="177099"/>
                </a:lnTo>
                <a:lnTo>
                  <a:pt x="233676" y="168285"/>
                </a:lnTo>
                <a:lnTo>
                  <a:pt x="196009" y="168285"/>
                </a:lnTo>
                <a:lnTo>
                  <a:pt x="180680" y="166431"/>
                </a:lnTo>
                <a:lnTo>
                  <a:pt x="164890" y="161055"/>
                </a:lnTo>
                <a:lnTo>
                  <a:pt x="150050" y="152433"/>
                </a:lnTo>
                <a:lnTo>
                  <a:pt x="137571" y="140841"/>
                </a:lnTo>
                <a:close/>
              </a:path>
              <a:path w="1573529" h="242569">
                <a:moveTo>
                  <a:pt x="229044" y="79531"/>
                </a:moveTo>
                <a:lnTo>
                  <a:pt x="187769" y="79531"/>
                </a:lnTo>
                <a:lnTo>
                  <a:pt x="209284" y="81989"/>
                </a:lnTo>
                <a:lnTo>
                  <a:pt x="226249" y="91655"/>
                </a:lnTo>
                <a:lnTo>
                  <a:pt x="237374" y="106523"/>
                </a:lnTo>
                <a:lnTo>
                  <a:pt x="241369" y="124588"/>
                </a:lnTo>
                <a:lnTo>
                  <a:pt x="238290" y="142100"/>
                </a:lnTo>
                <a:lnTo>
                  <a:pt x="229377" y="155934"/>
                </a:lnTo>
                <a:lnTo>
                  <a:pt x="215120" y="165019"/>
                </a:lnTo>
                <a:lnTo>
                  <a:pt x="196009" y="168285"/>
                </a:lnTo>
                <a:lnTo>
                  <a:pt x="233676" y="168285"/>
                </a:lnTo>
                <a:lnTo>
                  <a:pt x="237958" y="165677"/>
                </a:lnTo>
                <a:lnTo>
                  <a:pt x="249610" y="147904"/>
                </a:lnTo>
                <a:lnTo>
                  <a:pt x="253616" y="124815"/>
                </a:lnTo>
                <a:lnTo>
                  <a:pt x="249161" y="102671"/>
                </a:lnTo>
                <a:lnTo>
                  <a:pt x="236804" y="84595"/>
                </a:lnTo>
                <a:lnTo>
                  <a:pt x="229044" y="79531"/>
                </a:lnTo>
                <a:close/>
              </a:path>
              <a:path w="1573529" h="242569">
                <a:moveTo>
                  <a:pt x="245074" y="528"/>
                </a:moveTo>
                <a:lnTo>
                  <a:pt x="150952" y="528"/>
                </a:lnTo>
                <a:lnTo>
                  <a:pt x="146252" y="79531"/>
                </a:lnTo>
                <a:lnTo>
                  <a:pt x="146180" y="80747"/>
                </a:lnTo>
                <a:lnTo>
                  <a:pt x="146106" y="81989"/>
                </a:lnTo>
                <a:lnTo>
                  <a:pt x="146236" y="81989"/>
                </a:lnTo>
                <a:lnTo>
                  <a:pt x="154127" y="89358"/>
                </a:lnTo>
                <a:lnTo>
                  <a:pt x="161658" y="86015"/>
                </a:lnTo>
                <a:lnTo>
                  <a:pt x="170437" y="83027"/>
                </a:lnTo>
                <a:lnTo>
                  <a:pt x="179472" y="80747"/>
                </a:lnTo>
                <a:lnTo>
                  <a:pt x="187769" y="79531"/>
                </a:lnTo>
                <a:lnTo>
                  <a:pt x="229044" y="79531"/>
                </a:lnTo>
                <a:lnTo>
                  <a:pt x="223713" y="76052"/>
                </a:lnTo>
                <a:lnTo>
                  <a:pt x="159191" y="76052"/>
                </a:lnTo>
                <a:lnTo>
                  <a:pt x="163198" y="12019"/>
                </a:lnTo>
                <a:lnTo>
                  <a:pt x="243712" y="12019"/>
                </a:lnTo>
                <a:lnTo>
                  <a:pt x="245074" y="528"/>
                </a:lnTo>
                <a:close/>
              </a:path>
              <a:path w="1573529" h="242569">
                <a:moveTo>
                  <a:pt x="194421" y="67736"/>
                </a:moveTo>
                <a:lnTo>
                  <a:pt x="185239" y="68185"/>
                </a:lnTo>
                <a:lnTo>
                  <a:pt x="176410" y="69797"/>
                </a:lnTo>
                <a:lnTo>
                  <a:pt x="167780" y="72457"/>
                </a:lnTo>
                <a:lnTo>
                  <a:pt x="159191" y="76052"/>
                </a:lnTo>
                <a:lnTo>
                  <a:pt x="223713" y="76052"/>
                </a:lnTo>
                <a:lnTo>
                  <a:pt x="218203" y="72457"/>
                </a:lnTo>
                <a:lnTo>
                  <a:pt x="218551" y="72457"/>
                </a:lnTo>
                <a:lnTo>
                  <a:pt x="194421" y="67736"/>
                </a:lnTo>
                <a:close/>
              </a:path>
              <a:path w="1573529" h="242569">
                <a:moveTo>
                  <a:pt x="349618" y="0"/>
                </a:moveTo>
                <a:lnTo>
                  <a:pt x="317948" y="6640"/>
                </a:lnTo>
                <a:lnTo>
                  <a:pt x="293239" y="25288"/>
                </a:lnTo>
                <a:lnTo>
                  <a:pt x="277176" y="54027"/>
                </a:lnTo>
                <a:lnTo>
                  <a:pt x="271447" y="90945"/>
                </a:lnTo>
                <a:lnTo>
                  <a:pt x="276385" y="122740"/>
                </a:lnTo>
                <a:lnTo>
                  <a:pt x="317974" y="174582"/>
                </a:lnTo>
                <a:lnTo>
                  <a:pt x="349618" y="181137"/>
                </a:lnTo>
                <a:lnTo>
                  <a:pt x="381205" y="174582"/>
                </a:lnTo>
                <a:lnTo>
                  <a:pt x="389581" y="168285"/>
                </a:lnTo>
                <a:lnTo>
                  <a:pt x="349618" y="168285"/>
                </a:lnTo>
                <a:lnTo>
                  <a:pt x="323126" y="162845"/>
                </a:lnTo>
                <a:lnTo>
                  <a:pt x="322861" y="162845"/>
                </a:lnTo>
                <a:lnTo>
                  <a:pt x="302159" y="147135"/>
                </a:lnTo>
                <a:lnTo>
                  <a:pt x="289077" y="122963"/>
                </a:lnTo>
                <a:lnTo>
                  <a:pt x="288956" y="122740"/>
                </a:lnTo>
                <a:lnTo>
                  <a:pt x="284299" y="90945"/>
                </a:lnTo>
                <a:lnTo>
                  <a:pt x="288998" y="58890"/>
                </a:lnTo>
                <a:lnTo>
                  <a:pt x="302273" y="34142"/>
                </a:lnTo>
                <a:lnTo>
                  <a:pt x="322891" y="18196"/>
                </a:lnTo>
                <a:lnTo>
                  <a:pt x="349618" y="12548"/>
                </a:lnTo>
                <a:lnTo>
                  <a:pt x="388883" y="12548"/>
                </a:lnTo>
                <a:lnTo>
                  <a:pt x="381109" y="6640"/>
                </a:lnTo>
                <a:lnTo>
                  <a:pt x="349618" y="0"/>
                </a:lnTo>
                <a:close/>
              </a:path>
              <a:path w="1573529" h="242569">
                <a:moveTo>
                  <a:pt x="388883" y="12548"/>
                </a:moveTo>
                <a:lnTo>
                  <a:pt x="349618" y="12548"/>
                </a:lnTo>
                <a:lnTo>
                  <a:pt x="376341" y="18196"/>
                </a:lnTo>
                <a:lnTo>
                  <a:pt x="396877" y="34142"/>
                </a:lnTo>
                <a:lnTo>
                  <a:pt x="410056" y="58890"/>
                </a:lnTo>
                <a:lnTo>
                  <a:pt x="414709" y="90945"/>
                </a:lnTo>
                <a:lnTo>
                  <a:pt x="410120" y="122740"/>
                </a:lnTo>
                <a:lnTo>
                  <a:pt x="410088" y="122963"/>
                </a:lnTo>
                <a:lnTo>
                  <a:pt x="397069" y="147135"/>
                </a:lnTo>
                <a:lnTo>
                  <a:pt x="396962" y="147334"/>
                </a:lnTo>
                <a:lnTo>
                  <a:pt x="376437" y="162845"/>
                </a:lnTo>
                <a:lnTo>
                  <a:pt x="349618" y="168285"/>
                </a:lnTo>
                <a:lnTo>
                  <a:pt x="389581" y="168285"/>
                </a:lnTo>
                <a:lnTo>
                  <a:pt x="405732" y="156141"/>
                </a:lnTo>
                <a:lnTo>
                  <a:pt x="421613" y="127651"/>
                </a:lnTo>
                <a:lnTo>
                  <a:pt x="427259" y="90945"/>
                </a:lnTo>
                <a:lnTo>
                  <a:pt x="421581" y="54027"/>
                </a:lnTo>
                <a:lnTo>
                  <a:pt x="405647" y="25288"/>
                </a:lnTo>
                <a:lnTo>
                  <a:pt x="388883" y="12548"/>
                </a:lnTo>
                <a:close/>
              </a:path>
              <a:path w="1573529" h="242569">
                <a:moveTo>
                  <a:pt x="533930" y="47476"/>
                </a:moveTo>
                <a:lnTo>
                  <a:pt x="519037" y="47476"/>
                </a:lnTo>
                <a:lnTo>
                  <a:pt x="519037" y="179246"/>
                </a:lnTo>
                <a:lnTo>
                  <a:pt x="531511" y="179246"/>
                </a:lnTo>
                <a:lnTo>
                  <a:pt x="531511" y="67736"/>
                </a:lnTo>
                <a:lnTo>
                  <a:pt x="546747" y="67736"/>
                </a:lnTo>
                <a:lnTo>
                  <a:pt x="533930" y="47476"/>
                </a:lnTo>
                <a:close/>
              </a:path>
              <a:path w="1573529" h="242569">
                <a:moveTo>
                  <a:pt x="648087" y="67736"/>
                </a:moveTo>
                <a:lnTo>
                  <a:pt x="635537" y="67736"/>
                </a:lnTo>
                <a:lnTo>
                  <a:pt x="635537" y="179246"/>
                </a:lnTo>
                <a:lnTo>
                  <a:pt x="648087" y="179246"/>
                </a:lnTo>
                <a:lnTo>
                  <a:pt x="648087" y="67736"/>
                </a:lnTo>
                <a:close/>
              </a:path>
              <a:path w="1573529" h="242569">
                <a:moveTo>
                  <a:pt x="546747" y="67736"/>
                </a:moveTo>
                <a:lnTo>
                  <a:pt x="531511" y="67736"/>
                </a:lnTo>
                <a:lnTo>
                  <a:pt x="581407" y="144848"/>
                </a:lnTo>
                <a:lnTo>
                  <a:pt x="585414" y="144848"/>
                </a:lnTo>
                <a:lnTo>
                  <a:pt x="597748" y="125873"/>
                </a:lnTo>
                <a:lnTo>
                  <a:pt x="583524" y="125873"/>
                </a:lnTo>
                <a:lnTo>
                  <a:pt x="546747" y="67736"/>
                </a:lnTo>
                <a:close/>
              </a:path>
              <a:path w="1573529" h="242569">
                <a:moveTo>
                  <a:pt x="648087" y="47476"/>
                </a:moveTo>
                <a:lnTo>
                  <a:pt x="633420" y="47476"/>
                </a:lnTo>
                <a:lnTo>
                  <a:pt x="583524" y="125873"/>
                </a:lnTo>
                <a:lnTo>
                  <a:pt x="597748" y="125873"/>
                </a:lnTo>
                <a:lnTo>
                  <a:pt x="635537" y="67736"/>
                </a:lnTo>
                <a:lnTo>
                  <a:pt x="648087" y="67736"/>
                </a:lnTo>
                <a:lnTo>
                  <a:pt x="648087" y="47476"/>
                </a:lnTo>
                <a:close/>
              </a:path>
              <a:path w="1573529" h="242569">
                <a:moveTo>
                  <a:pt x="674697" y="161632"/>
                </a:moveTo>
                <a:lnTo>
                  <a:pt x="672884" y="174409"/>
                </a:lnTo>
                <a:lnTo>
                  <a:pt x="680595" y="178188"/>
                </a:lnTo>
                <a:lnTo>
                  <a:pt x="687247" y="180305"/>
                </a:lnTo>
                <a:lnTo>
                  <a:pt x="693900" y="180305"/>
                </a:lnTo>
                <a:lnTo>
                  <a:pt x="708751" y="175666"/>
                </a:lnTo>
                <a:lnTo>
                  <a:pt x="714471" y="167227"/>
                </a:lnTo>
                <a:lnTo>
                  <a:pt x="685962" y="167227"/>
                </a:lnTo>
                <a:lnTo>
                  <a:pt x="678704" y="163748"/>
                </a:lnTo>
                <a:lnTo>
                  <a:pt x="674697" y="161632"/>
                </a:lnTo>
                <a:close/>
              </a:path>
              <a:path w="1573529" h="242569">
                <a:moveTo>
                  <a:pt x="812063" y="58437"/>
                </a:moveTo>
                <a:lnTo>
                  <a:pt x="799287" y="58437"/>
                </a:lnTo>
                <a:lnTo>
                  <a:pt x="799287" y="179550"/>
                </a:lnTo>
                <a:lnTo>
                  <a:pt x="812063" y="179550"/>
                </a:lnTo>
                <a:lnTo>
                  <a:pt x="812063" y="58437"/>
                </a:lnTo>
                <a:close/>
              </a:path>
              <a:path w="1573529" h="242569">
                <a:moveTo>
                  <a:pt x="812063" y="45888"/>
                </a:moveTo>
                <a:lnTo>
                  <a:pt x="707810" y="45888"/>
                </a:lnTo>
                <a:lnTo>
                  <a:pt x="707713" y="133131"/>
                </a:lnTo>
                <a:lnTo>
                  <a:pt x="707673" y="136578"/>
                </a:lnTo>
                <a:lnTo>
                  <a:pt x="706750" y="148698"/>
                </a:lnTo>
                <a:lnTo>
                  <a:pt x="706714" y="149177"/>
                </a:lnTo>
                <a:lnTo>
                  <a:pt x="704110" y="159877"/>
                </a:lnTo>
                <a:lnTo>
                  <a:pt x="699041" y="165942"/>
                </a:lnTo>
                <a:lnTo>
                  <a:pt x="697151" y="166697"/>
                </a:lnTo>
                <a:lnTo>
                  <a:pt x="695034" y="167227"/>
                </a:lnTo>
                <a:lnTo>
                  <a:pt x="714471" y="167227"/>
                </a:lnTo>
                <a:lnTo>
                  <a:pt x="720360" y="58437"/>
                </a:lnTo>
                <a:lnTo>
                  <a:pt x="812063" y="58437"/>
                </a:lnTo>
                <a:lnTo>
                  <a:pt x="812063" y="45888"/>
                </a:lnTo>
                <a:close/>
              </a:path>
              <a:path w="1573529" h="242569">
                <a:moveTo>
                  <a:pt x="857952" y="45888"/>
                </a:moveTo>
                <a:lnTo>
                  <a:pt x="845176" y="45888"/>
                </a:lnTo>
                <a:lnTo>
                  <a:pt x="845176" y="179246"/>
                </a:lnTo>
                <a:lnTo>
                  <a:pt x="857952" y="179246"/>
                </a:lnTo>
                <a:lnTo>
                  <a:pt x="857952" y="118162"/>
                </a:lnTo>
                <a:lnTo>
                  <a:pt x="954796" y="117936"/>
                </a:lnTo>
                <a:lnTo>
                  <a:pt x="954796" y="105385"/>
                </a:lnTo>
                <a:lnTo>
                  <a:pt x="857952" y="105385"/>
                </a:lnTo>
                <a:lnTo>
                  <a:pt x="857952" y="45888"/>
                </a:lnTo>
                <a:close/>
              </a:path>
              <a:path w="1573529" h="242569">
                <a:moveTo>
                  <a:pt x="954796" y="117936"/>
                </a:moveTo>
                <a:lnTo>
                  <a:pt x="942246" y="117936"/>
                </a:lnTo>
                <a:lnTo>
                  <a:pt x="942246" y="179246"/>
                </a:lnTo>
                <a:lnTo>
                  <a:pt x="954796" y="179246"/>
                </a:lnTo>
                <a:lnTo>
                  <a:pt x="954796" y="117936"/>
                </a:lnTo>
                <a:close/>
              </a:path>
              <a:path w="1573529" h="242569">
                <a:moveTo>
                  <a:pt x="954796" y="45888"/>
                </a:moveTo>
                <a:lnTo>
                  <a:pt x="942246" y="45888"/>
                </a:lnTo>
                <a:lnTo>
                  <a:pt x="942246" y="105083"/>
                </a:lnTo>
                <a:lnTo>
                  <a:pt x="857952" y="105385"/>
                </a:lnTo>
                <a:lnTo>
                  <a:pt x="954796" y="105385"/>
                </a:lnTo>
                <a:lnTo>
                  <a:pt x="954796" y="45888"/>
                </a:lnTo>
                <a:close/>
              </a:path>
              <a:path w="1573529" h="242569">
                <a:moveTo>
                  <a:pt x="1004087" y="165942"/>
                </a:moveTo>
                <a:lnTo>
                  <a:pt x="995015" y="165942"/>
                </a:lnTo>
                <a:lnTo>
                  <a:pt x="991839" y="169117"/>
                </a:lnTo>
                <a:lnTo>
                  <a:pt x="991839" y="178415"/>
                </a:lnTo>
                <a:lnTo>
                  <a:pt x="995015" y="181665"/>
                </a:lnTo>
                <a:lnTo>
                  <a:pt x="1004087" y="181665"/>
                </a:lnTo>
                <a:lnTo>
                  <a:pt x="1007338" y="178415"/>
                </a:lnTo>
                <a:lnTo>
                  <a:pt x="1007338" y="169117"/>
                </a:lnTo>
                <a:lnTo>
                  <a:pt x="1004087" y="165942"/>
                </a:lnTo>
                <a:close/>
              </a:path>
              <a:path w="1573529" h="242569">
                <a:moveTo>
                  <a:pt x="1124668" y="45888"/>
                </a:moveTo>
                <a:lnTo>
                  <a:pt x="1111817" y="45888"/>
                </a:lnTo>
                <a:lnTo>
                  <a:pt x="1111817" y="219240"/>
                </a:lnTo>
                <a:lnTo>
                  <a:pt x="1124668" y="219240"/>
                </a:lnTo>
                <a:lnTo>
                  <a:pt x="1124668" y="147797"/>
                </a:lnTo>
                <a:lnTo>
                  <a:pt x="1136196" y="147797"/>
                </a:lnTo>
                <a:lnTo>
                  <a:pt x="1129345" y="139740"/>
                </a:lnTo>
                <a:lnTo>
                  <a:pt x="1124668" y="123000"/>
                </a:lnTo>
                <a:lnTo>
                  <a:pt x="1124668" y="104554"/>
                </a:lnTo>
                <a:lnTo>
                  <a:pt x="1128962" y="85839"/>
                </a:lnTo>
                <a:lnTo>
                  <a:pt x="1134993" y="77867"/>
                </a:lnTo>
                <a:lnTo>
                  <a:pt x="1124668" y="77867"/>
                </a:lnTo>
                <a:lnTo>
                  <a:pt x="1124668" y="45888"/>
                </a:lnTo>
                <a:close/>
              </a:path>
              <a:path w="1573529" h="242569">
                <a:moveTo>
                  <a:pt x="1136196" y="147797"/>
                </a:moveTo>
                <a:lnTo>
                  <a:pt x="1124668" y="147797"/>
                </a:lnTo>
                <a:lnTo>
                  <a:pt x="1134787" y="161567"/>
                </a:lnTo>
                <a:lnTo>
                  <a:pt x="1148350" y="171885"/>
                </a:lnTo>
                <a:lnTo>
                  <a:pt x="1164663" y="178362"/>
                </a:lnTo>
                <a:lnTo>
                  <a:pt x="1183032" y="180607"/>
                </a:lnTo>
                <a:lnTo>
                  <a:pt x="1208570" y="175294"/>
                </a:lnTo>
                <a:lnTo>
                  <a:pt x="1218329" y="168285"/>
                </a:lnTo>
                <a:lnTo>
                  <a:pt x="1179026" y="168285"/>
                </a:lnTo>
                <a:lnTo>
                  <a:pt x="1159082" y="164430"/>
                </a:lnTo>
                <a:lnTo>
                  <a:pt x="1141669" y="154233"/>
                </a:lnTo>
                <a:lnTo>
                  <a:pt x="1136196" y="147797"/>
                </a:lnTo>
                <a:close/>
              </a:path>
              <a:path w="1573529" h="242569">
                <a:moveTo>
                  <a:pt x="1217472" y="56019"/>
                </a:moveTo>
                <a:lnTo>
                  <a:pt x="1179026" y="56019"/>
                </a:lnTo>
                <a:lnTo>
                  <a:pt x="1201091" y="60275"/>
                </a:lnTo>
                <a:lnTo>
                  <a:pt x="1218677" y="72036"/>
                </a:lnTo>
                <a:lnTo>
                  <a:pt x="1230310" y="89794"/>
                </a:lnTo>
                <a:lnTo>
                  <a:pt x="1234516" y="112038"/>
                </a:lnTo>
                <a:lnTo>
                  <a:pt x="1230427" y="134807"/>
                </a:lnTo>
                <a:lnTo>
                  <a:pt x="1218989" y="152664"/>
                </a:lnTo>
                <a:lnTo>
                  <a:pt x="1201442" y="164270"/>
                </a:lnTo>
                <a:lnTo>
                  <a:pt x="1179026" y="168285"/>
                </a:lnTo>
                <a:lnTo>
                  <a:pt x="1218329" y="168285"/>
                </a:lnTo>
                <a:lnTo>
                  <a:pt x="1228856" y="160724"/>
                </a:lnTo>
                <a:lnTo>
                  <a:pt x="1242238" y="138954"/>
                </a:lnTo>
                <a:lnTo>
                  <a:pt x="1247066" y="112038"/>
                </a:lnTo>
                <a:lnTo>
                  <a:pt x="1242167" y="85839"/>
                </a:lnTo>
                <a:lnTo>
                  <a:pt x="1242132" y="85651"/>
                </a:lnTo>
                <a:lnTo>
                  <a:pt x="1228572" y="64014"/>
                </a:lnTo>
                <a:lnTo>
                  <a:pt x="1217472" y="56019"/>
                </a:lnTo>
                <a:close/>
              </a:path>
              <a:path w="1573529" h="242569">
                <a:moveTo>
                  <a:pt x="1183032" y="43999"/>
                </a:moveTo>
                <a:lnTo>
                  <a:pt x="1164313" y="46261"/>
                </a:lnTo>
                <a:lnTo>
                  <a:pt x="1148039" y="52853"/>
                </a:lnTo>
                <a:lnTo>
                  <a:pt x="1134670" y="63486"/>
                </a:lnTo>
                <a:lnTo>
                  <a:pt x="1124668" y="77867"/>
                </a:lnTo>
                <a:lnTo>
                  <a:pt x="1134993" y="77867"/>
                </a:lnTo>
                <a:lnTo>
                  <a:pt x="1140648" y="70392"/>
                </a:lnTo>
                <a:lnTo>
                  <a:pt x="1157934" y="59892"/>
                </a:lnTo>
                <a:lnTo>
                  <a:pt x="1179026" y="56019"/>
                </a:lnTo>
                <a:lnTo>
                  <a:pt x="1217472" y="56019"/>
                </a:lnTo>
                <a:lnTo>
                  <a:pt x="1208251" y="49378"/>
                </a:lnTo>
                <a:lnTo>
                  <a:pt x="1183032" y="43999"/>
                </a:lnTo>
                <a:close/>
              </a:path>
              <a:path w="1573529" h="242569">
                <a:moveTo>
                  <a:pt x="1275069" y="45888"/>
                </a:moveTo>
                <a:lnTo>
                  <a:pt x="1261159" y="45888"/>
                </a:lnTo>
                <a:lnTo>
                  <a:pt x="1320883" y="179246"/>
                </a:lnTo>
                <a:lnTo>
                  <a:pt x="1315571" y="191964"/>
                </a:lnTo>
                <a:lnTo>
                  <a:pt x="1307247" y="207842"/>
                </a:lnTo>
                <a:lnTo>
                  <a:pt x="1295421" y="222218"/>
                </a:lnTo>
                <a:lnTo>
                  <a:pt x="1279606" y="230428"/>
                </a:lnTo>
                <a:lnTo>
                  <a:pt x="1281421" y="242222"/>
                </a:lnTo>
                <a:lnTo>
                  <a:pt x="1303277" y="231882"/>
                </a:lnTo>
                <a:lnTo>
                  <a:pt x="1318266" y="213824"/>
                </a:lnTo>
                <a:lnTo>
                  <a:pt x="1327911" y="194221"/>
                </a:lnTo>
                <a:lnTo>
                  <a:pt x="1333736" y="179246"/>
                </a:lnTo>
                <a:lnTo>
                  <a:pt x="1340083" y="164278"/>
                </a:lnTo>
                <a:lnTo>
                  <a:pt x="1327082" y="164278"/>
                </a:lnTo>
                <a:lnTo>
                  <a:pt x="1275069" y="45888"/>
                </a:lnTo>
                <a:close/>
              </a:path>
              <a:path w="1573529" h="242569">
                <a:moveTo>
                  <a:pt x="1390284" y="45888"/>
                </a:moveTo>
                <a:lnTo>
                  <a:pt x="1376676" y="45888"/>
                </a:lnTo>
                <a:lnTo>
                  <a:pt x="1327082" y="164278"/>
                </a:lnTo>
                <a:lnTo>
                  <a:pt x="1340083" y="164278"/>
                </a:lnTo>
                <a:lnTo>
                  <a:pt x="1390284" y="45888"/>
                </a:lnTo>
                <a:close/>
              </a:path>
              <a:path w="1573529" h="242569">
                <a:moveTo>
                  <a:pt x="1497719" y="5896"/>
                </a:moveTo>
                <a:lnTo>
                  <a:pt x="1479430" y="21776"/>
                </a:lnTo>
                <a:lnTo>
                  <a:pt x="1454777" y="29862"/>
                </a:lnTo>
                <a:lnTo>
                  <a:pt x="1429749" y="41445"/>
                </a:lnTo>
                <a:lnTo>
                  <a:pt x="1410339" y="67820"/>
                </a:lnTo>
                <a:lnTo>
                  <a:pt x="1402572" y="120051"/>
                </a:lnTo>
                <a:lnTo>
                  <a:pt x="1402538" y="120279"/>
                </a:lnTo>
                <a:lnTo>
                  <a:pt x="1418707" y="164628"/>
                </a:lnTo>
                <a:lnTo>
                  <a:pt x="1465437" y="181137"/>
                </a:lnTo>
                <a:lnTo>
                  <a:pt x="1492954" y="176848"/>
                </a:lnTo>
                <a:lnTo>
                  <a:pt x="1493318" y="176848"/>
                </a:lnTo>
                <a:lnTo>
                  <a:pt x="1506388" y="169343"/>
                </a:lnTo>
                <a:lnTo>
                  <a:pt x="1465740" y="169343"/>
                </a:lnTo>
                <a:lnTo>
                  <a:pt x="1443856" y="165989"/>
                </a:lnTo>
                <a:lnTo>
                  <a:pt x="1427997" y="156292"/>
                </a:lnTo>
                <a:lnTo>
                  <a:pt x="1418346" y="140798"/>
                </a:lnTo>
                <a:lnTo>
                  <a:pt x="1415124" y="120279"/>
                </a:lnTo>
                <a:lnTo>
                  <a:pt x="1415088" y="120051"/>
                </a:lnTo>
                <a:lnTo>
                  <a:pt x="1419284" y="105440"/>
                </a:lnTo>
                <a:lnTo>
                  <a:pt x="1422625" y="101379"/>
                </a:lnTo>
                <a:lnTo>
                  <a:pt x="1415844" y="101379"/>
                </a:lnTo>
                <a:lnTo>
                  <a:pt x="1429729" y="58675"/>
                </a:lnTo>
                <a:lnTo>
                  <a:pt x="1454863" y="41948"/>
                </a:lnTo>
                <a:lnTo>
                  <a:pt x="1483299" y="32860"/>
                </a:lnTo>
                <a:lnTo>
                  <a:pt x="1507093" y="13078"/>
                </a:lnTo>
                <a:lnTo>
                  <a:pt x="1497719" y="5896"/>
                </a:lnTo>
                <a:close/>
              </a:path>
              <a:path w="1573529" h="242569">
                <a:moveTo>
                  <a:pt x="1514886" y="75524"/>
                </a:moveTo>
                <a:lnTo>
                  <a:pt x="1469974" y="75524"/>
                </a:lnTo>
                <a:lnTo>
                  <a:pt x="1491108" y="77484"/>
                </a:lnTo>
                <a:lnTo>
                  <a:pt x="1507160" y="85880"/>
                </a:lnTo>
                <a:lnTo>
                  <a:pt x="1517358" y="100230"/>
                </a:lnTo>
                <a:lnTo>
                  <a:pt x="1520929" y="120051"/>
                </a:lnTo>
                <a:lnTo>
                  <a:pt x="1516919" y="140351"/>
                </a:lnTo>
                <a:lnTo>
                  <a:pt x="1505638" y="155895"/>
                </a:lnTo>
                <a:lnTo>
                  <a:pt x="1488205" y="165840"/>
                </a:lnTo>
                <a:lnTo>
                  <a:pt x="1465740" y="169343"/>
                </a:lnTo>
                <a:lnTo>
                  <a:pt x="1506388" y="169343"/>
                </a:lnTo>
                <a:lnTo>
                  <a:pt x="1514993" y="164401"/>
                </a:lnTo>
                <a:lnTo>
                  <a:pt x="1528821" y="145128"/>
                </a:lnTo>
                <a:lnTo>
                  <a:pt x="1533661" y="120279"/>
                </a:lnTo>
                <a:lnTo>
                  <a:pt x="1533705" y="120051"/>
                </a:lnTo>
                <a:lnTo>
                  <a:pt x="1529345" y="95203"/>
                </a:lnTo>
                <a:lnTo>
                  <a:pt x="1517592" y="77243"/>
                </a:lnTo>
                <a:lnTo>
                  <a:pt x="1514886" y="75524"/>
                </a:lnTo>
                <a:close/>
              </a:path>
              <a:path w="1573529" h="242569">
                <a:moveTo>
                  <a:pt x="1479877" y="62671"/>
                </a:moveTo>
                <a:lnTo>
                  <a:pt x="1455743" y="66540"/>
                </a:lnTo>
                <a:lnTo>
                  <a:pt x="1436776" y="76213"/>
                </a:lnTo>
                <a:lnTo>
                  <a:pt x="1423351" y="88792"/>
                </a:lnTo>
                <a:lnTo>
                  <a:pt x="1415844" y="101379"/>
                </a:lnTo>
                <a:lnTo>
                  <a:pt x="1422625" y="101379"/>
                </a:lnTo>
                <a:lnTo>
                  <a:pt x="1430851" y="91381"/>
                </a:lnTo>
                <a:lnTo>
                  <a:pt x="1448258" y="80525"/>
                </a:lnTo>
                <a:lnTo>
                  <a:pt x="1469974" y="75524"/>
                </a:lnTo>
                <a:lnTo>
                  <a:pt x="1514886" y="75524"/>
                </a:lnTo>
                <a:lnTo>
                  <a:pt x="1500439" y="66343"/>
                </a:lnTo>
                <a:lnTo>
                  <a:pt x="1479877" y="62671"/>
                </a:lnTo>
                <a:close/>
              </a:path>
              <a:path w="1573529" h="242569">
                <a:moveTo>
                  <a:pt x="1569985" y="165942"/>
                </a:moveTo>
                <a:lnTo>
                  <a:pt x="1560913" y="165942"/>
                </a:lnTo>
                <a:lnTo>
                  <a:pt x="1557738" y="169117"/>
                </a:lnTo>
                <a:lnTo>
                  <a:pt x="1557738" y="178415"/>
                </a:lnTo>
                <a:lnTo>
                  <a:pt x="1560913" y="181665"/>
                </a:lnTo>
                <a:lnTo>
                  <a:pt x="1569985" y="181665"/>
                </a:lnTo>
                <a:lnTo>
                  <a:pt x="1573236" y="178415"/>
                </a:lnTo>
                <a:lnTo>
                  <a:pt x="1573236" y="169117"/>
                </a:lnTo>
                <a:lnTo>
                  <a:pt x="1569985" y="165942"/>
                </a:lnTo>
                <a:close/>
              </a:path>
            </a:pathLst>
          </a:custGeom>
          <a:solidFill>
            <a:srgbClr val="151616"/>
          </a:solidFill>
        </p:spPr>
        <p:txBody>
          <a:bodyPr bIns="0" lIns="0" rIns="0" rtlCol="0" tIns="0" wrap="square"/>
          <a:p/>
        </p:txBody>
      </p:sp>
      <p:sp>
        <p:nvSpPr>
          <p:cNvPr id="1048623" name="bg object 29"/>
          <p:cNvSpPr/>
          <p:nvPr/>
        </p:nvSpPr>
        <p:spPr>
          <a:xfrm>
            <a:off x="1018608" y="2389601"/>
            <a:ext cx="1262380" cy="189230"/>
          </a:xfrm>
          <a:custGeom>
            <a:avLst/>
            <a:ahLst/>
            <a:rect l="l" t="t" r="r" b="b"/>
            <a:pathLst>
              <a:path w="1262380" h="189230">
                <a:moveTo>
                  <a:pt x="63756" y="0"/>
                </a:moveTo>
                <a:lnTo>
                  <a:pt x="0" y="0"/>
                </a:lnTo>
                <a:lnTo>
                  <a:pt x="0" y="187228"/>
                </a:lnTo>
                <a:lnTo>
                  <a:pt x="13464" y="187228"/>
                </a:lnTo>
                <a:lnTo>
                  <a:pt x="13464" y="122125"/>
                </a:lnTo>
                <a:lnTo>
                  <a:pt x="63756" y="122125"/>
                </a:lnTo>
                <a:lnTo>
                  <a:pt x="93723" y="117946"/>
                </a:lnTo>
                <a:lnTo>
                  <a:pt x="108546" y="109533"/>
                </a:lnTo>
                <a:lnTo>
                  <a:pt x="13464" y="109533"/>
                </a:lnTo>
                <a:lnTo>
                  <a:pt x="13464" y="12592"/>
                </a:lnTo>
                <a:lnTo>
                  <a:pt x="108158" y="12592"/>
                </a:lnTo>
                <a:lnTo>
                  <a:pt x="93022" y="4133"/>
                </a:lnTo>
                <a:lnTo>
                  <a:pt x="63756" y="0"/>
                </a:lnTo>
                <a:close/>
              </a:path>
              <a:path w="1262380" h="189230">
                <a:moveTo>
                  <a:pt x="108158" y="12592"/>
                </a:moveTo>
                <a:lnTo>
                  <a:pt x="63756" y="12592"/>
                </a:lnTo>
                <a:lnTo>
                  <a:pt x="87325" y="15810"/>
                </a:lnTo>
                <a:lnTo>
                  <a:pt x="104584" y="25155"/>
                </a:lnTo>
                <a:lnTo>
                  <a:pt x="115189" y="40157"/>
                </a:lnTo>
                <a:lnTo>
                  <a:pt x="118800" y="60350"/>
                </a:lnTo>
                <a:lnTo>
                  <a:pt x="115345" y="81500"/>
                </a:lnTo>
                <a:lnTo>
                  <a:pt x="104999" y="96911"/>
                </a:lnTo>
                <a:lnTo>
                  <a:pt x="87793" y="106337"/>
                </a:lnTo>
                <a:lnTo>
                  <a:pt x="63756" y="109533"/>
                </a:lnTo>
                <a:lnTo>
                  <a:pt x="108546" y="109533"/>
                </a:lnTo>
                <a:lnTo>
                  <a:pt x="115018" y="105860"/>
                </a:lnTo>
                <a:lnTo>
                  <a:pt x="127730" y="86541"/>
                </a:lnTo>
                <a:lnTo>
                  <a:pt x="131947" y="60666"/>
                </a:lnTo>
                <a:lnTo>
                  <a:pt x="127496" y="35149"/>
                </a:lnTo>
                <a:lnTo>
                  <a:pt x="114395" y="16077"/>
                </a:lnTo>
                <a:lnTo>
                  <a:pt x="108158" y="12592"/>
                </a:lnTo>
                <a:close/>
              </a:path>
              <a:path w="1262380" h="189230">
                <a:moveTo>
                  <a:pt x="215709" y="46094"/>
                </a:moveTo>
                <a:lnTo>
                  <a:pt x="188731" y="51660"/>
                </a:lnTo>
                <a:lnTo>
                  <a:pt x="167218" y="66923"/>
                </a:lnTo>
                <a:lnTo>
                  <a:pt x="152982" y="89730"/>
                </a:lnTo>
                <a:lnTo>
                  <a:pt x="147834" y="117928"/>
                </a:lnTo>
                <a:lnTo>
                  <a:pt x="152932" y="145805"/>
                </a:lnTo>
                <a:lnTo>
                  <a:pt x="167060" y="168448"/>
                </a:lnTo>
                <a:lnTo>
                  <a:pt x="188464" y="183650"/>
                </a:lnTo>
                <a:lnTo>
                  <a:pt x="215392" y="189208"/>
                </a:lnTo>
                <a:lnTo>
                  <a:pt x="235021" y="186513"/>
                </a:lnTo>
                <a:lnTo>
                  <a:pt x="252675" y="178991"/>
                </a:lnTo>
                <a:lnTo>
                  <a:pt x="255616" y="176616"/>
                </a:lnTo>
                <a:lnTo>
                  <a:pt x="219589" y="176616"/>
                </a:lnTo>
                <a:lnTo>
                  <a:pt x="195968" y="172157"/>
                </a:lnTo>
                <a:lnTo>
                  <a:pt x="177514" y="159835"/>
                </a:lnTo>
                <a:lnTo>
                  <a:pt x="165505" y="141231"/>
                </a:lnTo>
                <a:lnTo>
                  <a:pt x="161218" y="117928"/>
                </a:lnTo>
                <a:lnTo>
                  <a:pt x="164842" y="96643"/>
                </a:lnTo>
                <a:lnTo>
                  <a:pt x="175771" y="77615"/>
                </a:lnTo>
                <a:lnTo>
                  <a:pt x="194097" y="63933"/>
                </a:lnTo>
                <a:lnTo>
                  <a:pt x="219906" y="58686"/>
                </a:lnTo>
                <a:lnTo>
                  <a:pt x="257773" y="58686"/>
                </a:lnTo>
                <a:lnTo>
                  <a:pt x="252418" y="54509"/>
                </a:lnTo>
                <a:lnTo>
                  <a:pt x="235756" y="48200"/>
                </a:lnTo>
                <a:lnTo>
                  <a:pt x="215709" y="46094"/>
                </a:lnTo>
                <a:close/>
              </a:path>
              <a:path w="1262380" h="189230">
                <a:moveTo>
                  <a:pt x="289444" y="152855"/>
                </a:moveTo>
                <a:lnTo>
                  <a:pt x="276297" y="152855"/>
                </a:lnTo>
                <a:lnTo>
                  <a:pt x="276297" y="187228"/>
                </a:lnTo>
                <a:lnTo>
                  <a:pt x="289444" y="187228"/>
                </a:lnTo>
                <a:lnTo>
                  <a:pt x="289444" y="152855"/>
                </a:lnTo>
                <a:close/>
              </a:path>
              <a:path w="1262380" h="189230">
                <a:moveTo>
                  <a:pt x="257773" y="58686"/>
                </a:moveTo>
                <a:lnTo>
                  <a:pt x="219906" y="58686"/>
                </a:lnTo>
                <a:lnTo>
                  <a:pt x="242149" y="62843"/>
                </a:lnTo>
                <a:lnTo>
                  <a:pt x="260041" y="73704"/>
                </a:lnTo>
                <a:lnTo>
                  <a:pt x="271963" y="88858"/>
                </a:lnTo>
                <a:lnTo>
                  <a:pt x="276297" y="105890"/>
                </a:lnTo>
                <a:lnTo>
                  <a:pt x="276297" y="130204"/>
                </a:lnTo>
                <a:lnTo>
                  <a:pt x="271412" y="147245"/>
                </a:lnTo>
                <a:lnTo>
                  <a:pt x="258546" y="162112"/>
                </a:lnTo>
                <a:lnTo>
                  <a:pt x="240378" y="172627"/>
                </a:lnTo>
                <a:lnTo>
                  <a:pt x="219589" y="176616"/>
                </a:lnTo>
                <a:lnTo>
                  <a:pt x="255616" y="176616"/>
                </a:lnTo>
                <a:lnTo>
                  <a:pt x="266914" y="167490"/>
                </a:lnTo>
                <a:lnTo>
                  <a:pt x="276297" y="152855"/>
                </a:lnTo>
                <a:lnTo>
                  <a:pt x="289444" y="152855"/>
                </a:lnTo>
                <a:lnTo>
                  <a:pt x="289444" y="79674"/>
                </a:lnTo>
                <a:lnTo>
                  <a:pt x="276297" y="79674"/>
                </a:lnTo>
                <a:lnTo>
                  <a:pt x="265872" y="65005"/>
                </a:lnTo>
                <a:lnTo>
                  <a:pt x="257773" y="58686"/>
                </a:lnTo>
                <a:close/>
              </a:path>
              <a:path w="1262380" h="189230">
                <a:moveTo>
                  <a:pt x="289444" y="47519"/>
                </a:moveTo>
                <a:lnTo>
                  <a:pt x="276297" y="47519"/>
                </a:lnTo>
                <a:lnTo>
                  <a:pt x="276297" y="79674"/>
                </a:lnTo>
                <a:lnTo>
                  <a:pt x="289444" y="79674"/>
                </a:lnTo>
                <a:lnTo>
                  <a:pt x="289444" y="47519"/>
                </a:lnTo>
                <a:close/>
              </a:path>
              <a:path w="1262380" h="189230">
                <a:moveTo>
                  <a:pt x="418777" y="5623"/>
                </a:moveTo>
                <a:lnTo>
                  <a:pt x="399618" y="22259"/>
                </a:lnTo>
                <a:lnTo>
                  <a:pt x="373790" y="30730"/>
                </a:lnTo>
                <a:lnTo>
                  <a:pt x="347571" y="42865"/>
                </a:lnTo>
                <a:lnTo>
                  <a:pt x="327237" y="70496"/>
                </a:lnTo>
                <a:lnTo>
                  <a:pt x="319100" y="125214"/>
                </a:lnTo>
                <a:lnTo>
                  <a:pt x="319064" y="125453"/>
                </a:lnTo>
                <a:lnTo>
                  <a:pt x="336003" y="171913"/>
                </a:lnTo>
                <a:lnTo>
                  <a:pt x="384959" y="189208"/>
                </a:lnTo>
                <a:lnTo>
                  <a:pt x="413787" y="184715"/>
                </a:lnTo>
                <a:lnTo>
                  <a:pt x="414168" y="184715"/>
                </a:lnTo>
                <a:lnTo>
                  <a:pt x="427858" y="176853"/>
                </a:lnTo>
                <a:lnTo>
                  <a:pt x="385276" y="176853"/>
                </a:lnTo>
                <a:lnTo>
                  <a:pt x="362349" y="173340"/>
                </a:lnTo>
                <a:lnTo>
                  <a:pt x="345735" y="163181"/>
                </a:lnTo>
                <a:lnTo>
                  <a:pt x="335624" y="146949"/>
                </a:lnTo>
                <a:lnTo>
                  <a:pt x="332249" y="125453"/>
                </a:lnTo>
                <a:lnTo>
                  <a:pt x="332211" y="125214"/>
                </a:lnTo>
                <a:lnTo>
                  <a:pt x="336607" y="109906"/>
                </a:lnTo>
                <a:lnTo>
                  <a:pt x="340107" y="105652"/>
                </a:lnTo>
                <a:lnTo>
                  <a:pt x="333004" y="105652"/>
                </a:lnTo>
                <a:lnTo>
                  <a:pt x="347551" y="60915"/>
                </a:lnTo>
                <a:lnTo>
                  <a:pt x="373881" y="43391"/>
                </a:lnTo>
                <a:lnTo>
                  <a:pt x="403671" y="33871"/>
                </a:lnTo>
                <a:lnTo>
                  <a:pt x="428598" y="13147"/>
                </a:lnTo>
                <a:lnTo>
                  <a:pt x="418777" y="5623"/>
                </a:lnTo>
                <a:close/>
              </a:path>
              <a:path w="1262380" h="189230">
                <a:moveTo>
                  <a:pt x="436761" y="78566"/>
                </a:moveTo>
                <a:lnTo>
                  <a:pt x="389710" y="78566"/>
                </a:lnTo>
                <a:lnTo>
                  <a:pt x="411851" y="80620"/>
                </a:lnTo>
                <a:lnTo>
                  <a:pt x="428668" y="89416"/>
                </a:lnTo>
                <a:lnTo>
                  <a:pt x="439351" y="104449"/>
                </a:lnTo>
                <a:lnTo>
                  <a:pt x="443092" y="125214"/>
                </a:lnTo>
                <a:lnTo>
                  <a:pt x="438892" y="146481"/>
                </a:lnTo>
                <a:lnTo>
                  <a:pt x="427074" y="162766"/>
                </a:lnTo>
                <a:lnTo>
                  <a:pt x="408810" y="173184"/>
                </a:lnTo>
                <a:lnTo>
                  <a:pt x="385276" y="176853"/>
                </a:lnTo>
                <a:lnTo>
                  <a:pt x="427858" y="176853"/>
                </a:lnTo>
                <a:lnTo>
                  <a:pt x="436875" y="171675"/>
                </a:lnTo>
                <a:lnTo>
                  <a:pt x="451361" y="151485"/>
                </a:lnTo>
                <a:lnTo>
                  <a:pt x="456430" y="125453"/>
                </a:lnTo>
                <a:lnTo>
                  <a:pt x="456477" y="125214"/>
                </a:lnTo>
                <a:lnTo>
                  <a:pt x="451909" y="99182"/>
                </a:lnTo>
                <a:lnTo>
                  <a:pt x="439597" y="80368"/>
                </a:lnTo>
                <a:lnTo>
                  <a:pt x="436761" y="78566"/>
                </a:lnTo>
                <a:close/>
              </a:path>
              <a:path w="1262380" h="189230">
                <a:moveTo>
                  <a:pt x="400086" y="65102"/>
                </a:moveTo>
                <a:lnTo>
                  <a:pt x="374803" y="69155"/>
                </a:lnTo>
                <a:lnTo>
                  <a:pt x="354932" y="79289"/>
                </a:lnTo>
                <a:lnTo>
                  <a:pt x="340868" y="92467"/>
                </a:lnTo>
                <a:lnTo>
                  <a:pt x="333004" y="105652"/>
                </a:lnTo>
                <a:lnTo>
                  <a:pt x="340107" y="105652"/>
                </a:lnTo>
                <a:lnTo>
                  <a:pt x="348725" y="95178"/>
                </a:lnTo>
                <a:lnTo>
                  <a:pt x="366960" y="83805"/>
                </a:lnTo>
                <a:lnTo>
                  <a:pt x="389710" y="78566"/>
                </a:lnTo>
                <a:lnTo>
                  <a:pt x="436761" y="78566"/>
                </a:lnTo>
                <a:lnTo>
                  <a:pt x="421628" y="68948"/>
                </a:lnTo>
                <a:lnTo>
                  <a:pt x="400086" y="65102"/>
                </a:lnTo>
                <a:close/>
              </a:path>
              <a:path w="1262380" h="189230">
                <a:moveTo>
                  <a:pt x="558248" y="46094"/>
                </a:moveTo>
                <a:lnTo>
                  <a:pt x="530385" y="51783"/>
                </a:lnTo>
                <a:lnTo>
                  <a:pt x="507541" y="67250"/>
                </a:lnTo>
                <a:lnTo>
                  <a:pt x="492092" y="90098"/>
                </a:lnTo>
                <a:lnTo>
                  <a:pt x="486415" y="117928"/>
                </a:lnTo>
                <a:lnTo>
                  <a:pt x="492092" y="145705"/>
                </a:lnTo>
                <a:lnTo>
                  <a:pt x="507541" y="168359"/>
                </a:lnTo>
                <a:lnTo>
                  <a:pt x="530385" y="183617"/>
                </a:lnTo>
                <a:lnTo>
                  <a:pt x="558248" y="189208"/>
                </a:lnTo>
                <a:lnTo>
                  <a:pt x="586066" y="183617"/>
                </a:lnTo>
                <a:lnTo>
                  <a:pt x="596182" y="176853"/>
                </a:lnTo>
                <a:lnTo>
                  <a:pt x="558248" y="176853"/>
                </a:lnTo>
                <a:lnTo>
                  <a:pt x="536148" y="172324"/>
                </a:lnTo>
                <a:lnTo>
                  <a:pt x="535730" y="172324"/>
                </a:lnTo>
                <a:lnTo>
                  <a:pt x="516966" y="159538"/>
                </a:lnTo>
                <a:lnTo>
                  <a:pt x="504410" y="140801"/>
                </a:lnTo>
                <a:lnTo>
                  <a:pt x="499799" y="117928"/>
                </a:lnTo>
                <a:lnTo>
                  <a:pt x="504395" y="94919"/>
                </a:lnTo>
                <a:lnTo>
                  <a:pt x="504488" y="94451"/>
                </a:lnTo>
                <a:lnTo>
                  <a:pt x="517174" y="75467"/>
                </a:lnTo>
                <a:lnTo>
                  <a:pt x="535784" y="62764"/>
                </a:lnTo>
                <a:lnTo>
                  <a:pt x="558248" y="58132"/>
                </a:lnTo>
                <a:lnTo>
                  <a:pt x="595434" y="58132"/>
                </a:lnTo>
                <a:lnTo>
                  <a:pt x="586066" y="51783"/>
                </a:lnTo>
                <a:lnTo>
                  <a:pt x="558248" y="46094"/>
                </a:lnTo>
                <a:close/>
              </a:path>
              <a:path w="1262380" h="189230">
                <a:moveTo>
                  <a:pt x="595434" y="58132"/>
                </a:moveTo>
                <a:lnTo>
                  <a:pt x="558248" y="58132"/>
                </a:lnTo>
                <a:lnTo>
                  <a:pt x="581071" y="62920"/>
                </a:lnTo>
                <a:lnTo>
                  <a:pt x="599700" y="75883"/>
                </a:lnTo>
                <a:lnTo>
                  <a:pt x="612254" y="94919"/>
                </a:lnTo>
                <a:lnTo>
                  <a:pt x="616856" y="117928"/>
                </a:lnTo>
                <a:lnTo>
                  <a:pt x="612206" y="140801"/>
                </a:lnTo>
                <a:lnTo>
                  <a:pt x="612131" y="141168"/>
                </a:lnTo>
                <a:lnTo>
                  <a:pt x="599373" y="159865"/>
                </a:lnTo>
                <a:lnTo>
                  <a:pt x="580704" y="172324"/>
                </a:lnTo>
                <a:lnTo>
                  <a:pt x="558248" y="176853"/>
                </a:lnTo>
                <a:lnTo>
                  <a:pt x="596182" y="176853"/>
                </a:lnTo>
                <a:lnTo>
                  <a:pt x="608887" y="168359"/>
                </a:lnTo>
                <a:lnTo>
                  <a:pt x="624327" y="145705"/>
                </a:lnTo>
                <a:lnTo>
                  <a:pt x="630003" y="117928"/>
                </a:lnTo>
                <a:lnTo>
                  <a:pt x="624327" y="90098"/>
                </a:lnTo>
                <a:lnTo>
                  <a:pt x="608887" y="67250"/>
                </a:lnTo>
                <a:lnTo>
                  <a:pt x="595434" y="58132"/>
                </a:lnTo>
                <a:close/>
              </a:path>
              <a:path w="1262380" h="189230">
                <a:moveTo>
                  <a:pt x="714467" y="60666"/>
                </a:moveTo>
                <a:lnTo>
                  <a:pt x="701320" y="60666"/>
                </a:lnTo>
                <a:lnTo>
                  <a:pt x="701320" y="187228"/>
                </a:lnTo>
                <a:lnTo>
                  <a:pt x="714467" y="187228"/>
                </a:lnTo>
                <a:lnTo>
                  <a:pt x="714467" y="60666"/>
                </a:lnTo>
                <a:close/>
              </a:path>
              <a:path w="1262380" h="189230">
                <a:moveTo>
                  <a:pt x="770303" y="47519"/>
                </a:moveTo>
                <a:lnTo>
                  <a:pt x="646513" y="47519"/>
                </a:lnTo>
                <a:lnTo>
                  <a:pt x="646513" y="60666"/>
                </a:lnTo>
                <a:lnTo>
                  <a:pt x="770303" y="60666"/>
                </a:lnTo>
                <a:lnTo>
                  <a:pt x="770303" y="47519"/>
                </a:lnTo>
                <a:close/>
              </a:path>
              <a:path w="1262380" h="189230">
                <a:moveTo>
                  <a:pt x="853340" y="46094"/>
                </a:moveTo>
                <a:lnTo>
                  <a:pt x="826363" y="51660"/>
                </a:lnTo>
                <a:lnTo>
                  <a:pt x="804851" y="66923"/>
                </a:lnTo>
                <a:lnTo>
                  <a:pt x="790615" y="89730"/>
                </a:lnTo>
                <a:lnTo>
                  <a:pt x="785467" y="117928"/>
                </a:lnTo>
                <a:lnTo>
                  <a:pt x="790565" y="145805"/>
                </a:lnTo>
                <a:lnTo>
                  <a:pt x="804692" y="168448"/>
                </a:lnTo>
                <a:lnTo>
                  <a:pt x="826096" y="183650"/>
                </a:lnTo>
                <a:lnTo>
                  <a:pt x="853024" y="189208"/>
                </a:lnTo>
                <a:lnTo>
                  <a:pt x="872653" y="186513"/>
                </a:lnTo>
                <a:lnTo>
                  <a:pt x="890307" y="178991"/>
                </a:lnTo>
                <a:lnTo>
                  <a:pt x="893248" y="176616"/>
                </a:lnTo>
                <a:lnTo>
                  <a:pt x="857222" y="176616"/>
                </a:lnTo>
                <a:lnTo>
                  <a:pt x="833600" y="172157"/>
                </a:lnTo>
                <a:lnTo>
                  <a:pt x="815147" y="159835"/>
                </a:lnTo>
                <a:lnTo>
                  <a:pt x="803138" y="141231"/>
                </a:lnTo>
                <a:lnTo>
                  <a:pt x="798851" y="117928"/>
                </a:lnTo>
                <a:lnTo>
                  <a:pt x="802474" y="96643"/>
                </a:lnTo>
                <a:lnTo>
                  <a:pt x="813404" y="77615"/>
                </a:lnTo>
                <a:lnTo>
                  <a:pt x="831729" y="63933"/>
                </a:lnTo>
                <a:lnTo>
                  <a:pt x="857538" y="58686"/>
                </a:lnTo>
                <a:lnTo>
                  <a:pt x="895404" y="58686"/>
                </a:lnTo>
                <a:lnTo>
                  <a:pt x="890049" y="54509"/>
                </a:lnTo>
                <a:lnTo>
                  <a:pt x="873388" y="48200"/>
                </a:lnTo>
                <a:lnTo>
                  <a:pt x="853340" y="46094"/>
                </a:lnTo>
                <a:close/>
              </a:path>
              <a:path w="1262380" h="189230">
                <a:moveTo>
                  <a:pt x="927075" y="152855"/>
                </a:moveTo>
                <a:lnTo>
                  <a:pt x="913928" y="152855"/>
                </a:lnTo>
                <a:lnTo>
                  <a:pt x="913928" y="187228"/>
                </a:lnTo>
                <a:lnTo>
                  <a:pt x="927075" y="187228"/>
                </a:lnTo>
                <a:lnTo>
                  <a:pt x="927075" y="152855"/>
                </a:lnTo>
                <a:close/>
              </a:path>
              <a:path w="1262380" h="189230">
                <a:moveTo>
                  <a:pt x="895404" y="58686"/>
                </a:moveTo>
                <a:lnTo>
                  <a:pt x="857538" y="58686"/>
                </a:lnTo>
                <a:lnTo>
                  <a:pt x="879781" y="62843"/>
                </a:lnTo>
                <a:lnTo>
                  <a:pt x="897673" y="73704"/>
                </a:lnTo>
                <a:lnTo>
                  <a:pt x="909595" y="88858"/>
                </a:lnTo>
                <a:lnTo>
                  <a:pt x="913928" y="105890"/>
                </a:lnTo>
                <a:lnTo>
                  <a:pt x="913928" y="130204"/>
                </a:lnTo>
                <a:lnTo>
                  <a:pt x="909044" y="147245"/>
                </a:lnTo>
                <a:lnTo>
                  <a:pt x="896178" y="162112"/>
                </a:lnTo>
                <a:lnTo>
                  <a:pt x="878010" y="172627"/>
                </a:lnTo>
                <a:lnTo>
                  <a:pt x="857222" y="176616"/>
                </a:lnTo>
                <a:lnTo>
                  <a:pt x="893248" y="176616"/>
                </a:lnTo>
                <a:lnTo>
                  <a:pt x="904546" y="167490"/>
                </a:lnTo>
                <a:lnTo>
                  <a:pt x="913928" y="152855"/>
                </a:lnTo>
                <a:lnTo>
                  <a:pt x="927075" y="152855"/>
                </a:lnTo>
                <a:lnTo>
                  <a:pt x="927075" y="79674"/>
                </a:lnTo>
                <a:lnTo>
                  <a:pt x="913928" y="79674"/>
                </a:lnTo>
                <a:lnTo>
                  <a:pt x="903503" y="65005"/>
                </a:lnTo>
                <a:lnTo>
                  <a:pt x="895404" y="58686"/>
                </a:lnTo>
                <a:close/>
              </a:path>
              <a:path w="1262380" h="189230">
                <a:moveTo>
                  <a:pt x="927075" y="47519"/>
                </a:moveTo>
                <a:lnTo>
                  <a:pt x="913928" y="47519"/>
                </a:lnTo>
                <a:lnTo>
                  <a:pt x="913928" y="79674"/>
                </a:lnTo>
                <a:lnTo>
                  <a:pt x="927075" y="79674"/>
                </a:lnTo>
                <a:lnTo>
                  <a:pt x="927075" y="47519"/>
                </a:lnTo>
                <a:close/>
              </a:path>
              <a:path w="1262380" h="189230">
                <a:moveTo>
                  <a:pt x="1028768" y="46094"/>
                </a:moveTo>
                <a:lnTo>
                  <a:pt x="979327" y="67042"/>
                </a:lnTo>
                <a:lnTo>
                  <a:pt x="959336" y="117374"/>
                </a:lnTo>
                <a:lnTo>
                  <a:pt x="959231" y="117928"/>
                </a:lnTo>
                <a:lnTo>
                  <a:pt x="964594" y="145805"/>
                </a:lnTo>
                <a:lnTo>
                  <a:pt x="979343" y="168459"/>
                </a:lnTo>
                <a:lnTo>
                  <a:pt x="1001397" y="183650"/>
                </a:lnTo>
                <a:lnTo>
                  <a:pt x="1028768" y="189208"/>
                </a:lnTo>
                <a:lnTo>
                  <a:pt x="1047331" y="186727"/>
                </a:lnTo>
                <a:lnTo>
                  <a:pt x="1063992" y="179634"/>
                </a:lnTo>
                <a:lnTo>
                  <a:pt x="1067811" y="176616"/>
                </a:lnTo>
                <a:lnTo>
                  <a:pt x="1028768" y="176616"/>
                </a:lnTo>
                <a:lnTo>
                  <a:pt x="1007208" y="172510"/>
                </a:lnTo>
                <a:lnTo>
                  <a:pt x="989881" y="161171"/>
                </a:lnTo>
                <a:lnTo>
                  <a:pt x="977960" y="144071"/>
                </a:lnTo>
                <a:lnTo>
                  <a:pt x="972616" y="122680"/>
                </a:lnTo>
                <a:lnTo>
                  <a:pt x="1098068" y="122680"/>
                </a:lnTo>
                <a:lnTo>
                  <a:pt x="1098068" y="120700"/>
                </a:lnTo>
                <a:lnTo>
                  <a:pt x="1098306" y="119908"/>
                </a:lnTo>
                <a:lnTo>
                  <a:pt x="1098306" y="117374"/>
                </a:lnTo>
                <a:lnTo>
                  <a:pt x="1097341" y="112384"/>
                </a:lnTo>
                <a:lnTo>
                  <a:pt x="972616" y="112384"/>
                </a:lnTo>
                <a:lnTo>
                  <a:pt x="978082" y="90810"/>
                </a:lnTo>
                <a:lnTo>
                  <a:pt x="990208" y="73616"/>
                </a:lnTo>
                <a:lnTo>
                  <a:pt x="1007576" y="62243"/>
                </a:lnTo>
                <a:lnTo>
                  <a:pt x="1028768" y="58132"/>
                </a:lnTo>
                <a:lnTo>
                  <a:pt x="1065504" y="58132"/>
                </a:lnTo>
                <a:lnTo>
                  <a:pt x="1056132" y="51705"/>
                </a:lnTo>
                <a:lnTo>
                  <a:pt x="1056433" y="51705"/>
                </a:lnTo>
                <a:lnTo>
                  <a:pt x="1028768" y="46094"/>
                </a:lnTo>
                <a:close/>
              </a:path>
              <a:path w="1262380" h="189230">
                <a:moveTo>
                  <a:pt x="1076526" y="150321"/>
                </a:moveTo>
                <a:lnTo>
                  <a:pt x="1067227" y="161880"/>
                </a:lnTo>
                <a:lnTo>
                  <a:pt x="1056122" y="170091"/>
                </a:lnTo>
                <a:lnTo>
                  <a:pt x="1043281" y="174991"/>
                </a:lnTo>
                <a:lnTo>
                  <a:pt x="1028768" y="176616"/>
                </a:lnTo>
                <a:lnTo>
                  <a:pt x="1067811" y="176616"/>
                </a:lnTo>
                <a:lnTo>
                  <a:pt x="1078130" y="168459"/>
                </a:lnTo>
                <a:lnTo>
                  <a:pt x="1089118" y="153727"/>
                </a:lnTo>
                <a:lnTo>
                  <a:pt x="1076526" y="150321"/>
                </a:lnTo>
                <a:close/>
              </a:path>
              <a:path w="1262380" h="189230">
                <a:moveTo>
                  <a:pt x="1065504" y="58132"/>
                </a:moveTo>
                <a:lnTo>
                  <a:pt x="1028768" y="58132"/>
                </a:lnTo>
                <a:lnTo>
                  <a:pt x="1050321" y="62243"/>
                </a:lnTo>
                <a:lnTo>
                  <a:pt x="1050032" y="62243"/>
                </a:lnTo>
                <a:lnTo>
                  <a:pt x="1067181" y="73408"/>
                </a:lnTo>
                <a:lnTo>
                  <a:pt x="1079222" y="90576"/>
                </a:lnTo>
                <a:lnTo>
                  <a:pt x="1084684" y="112384"/>
                </a:lnTo>
                <a:lnTo>
                  <a:pt x="1097341" y="112384"/>
                </a:lnTo>
                <a:lnTo>
                  <a:pt x="1092988" y="89864"/>
                </a:lnTo>
                <a:lnTo>
                  <a:pt x="1092898" y="89397"/>
                </a:lnTo>
                <a:lnTo>
                  <a:pt x="1078090" y="66765"/>
                </a:lnTo>
                <a:lnTo>
                  <a:pt x="1065504" y="58132"/>
                </a:lnTo>
                <a:close/>
              </a:path>
              <a:path w="1262380" h="189230">
                <a:moveTo>
                  <a:pt x="1142738" y="49183"/>
                </a:moveTo>
                <a:lnTo>
                  <a:pt x="1127135" y="49183"/>
                </a:lnTo>
                <a:lnTo>
                  <a:pt x="1127135" y="187228"/>
                </a:lnTo>
                <a:lnTo>
                  <a:pt x="1140203" y="187228"/>
                </a:lnTo>
                <a:lnTo>
                  <a:pt x="1140203" y="70408"/>
                </a:lnTo>
                <a:lnTo>
                  <a:pt x="1156165" y="70408"/>
                </a:lnTo>
                <a:lnTo>
                  <a:pt x="1142738" y="49183"/>
                </a:lnTo>
                <a:close/>
              </a:path>
              <a:path w="1262380" h="189230">
                <a:moveTo>
                  <a:pt x="1262329" y="70408"/>
                </a:moveTo>
                <a:lnTo>
                  <a:pt x="1249182" y="70408"/>
                </a:lnTo>
                <a:lnTo>
                  <a:pt x="1249182" y="187228"/>
                </a:lnTo>
                <a:lnTo>
                  <a:pt x="1262329" y="187228"/>
                </a:lnTo>
                <a:lnTo>
                  <a:pt x="1262329" y="70408"/>
                </a:lnTo>
                <a:close/>
              </a:path>
              <a:path w="1262380" h="189230">
                <a:moveTo>
                  <a:pt x="1156165" y="70408"/>
                </a:moveTo>
                <a:lnTo>
                  <a:pt x="1140203" y="70408"/>
                </a:lnTo>
                <a:lnTo>
                  <a:pt x="1192475" y="151192"/>
                </a:lnTo>
                <a:lnTo>
                  <a:pt x="1196672" y="151192"/>
                </a:lnTo>
                <a:lnTo>
                  <a:pt x="1209594" y="131312"/>
                </a:lnTo>
                <a:lnTo>
                  <a:pt x="1194692" y="131312"/>
                </a:lnTo>
                <a:lnTo>
                  <a:pt x="1156165" y="70408"/>
                </a:lnTo>
                <a:close/>
              </a:path>
              <a:path w="1262380" h="189230">
                <a:moveTo>
                  <a:pt x="1262329" y="49183"/>
                </a:moveTo>
                <a:lnTo>
                  <a:pt x="1246964" y="49183"/>
                </a:lnTo>
                <a:lnTo>
                  <a:pt x="1194692" y="131312"/>
                </a:lnTo>
                <a:lnTo>
                  <a:pt x="1209594" y="131312"/>
                </a:lnTo>
                <a:lnTo>
                  <a:pt x="1249182" y="70408"/>
                </a:lnTo>
                <a:lnTo>
                  <a:pt x="1262329" y="70408"/>
                </a:lnTo>
                <a:lnTo>
                  <a:pt x="1262329" y="49183"/>
                </a:lnTo>
                <a:close/>
              </a:path>
            </a:pathLst>
          </a:custGeom>
          <a:solidFill>
            <a:srgbClr val="151616"/>
          </a:solidFill>
        </p:spPr>
        <p:txBody>
          <a:bodyPr bIns="0" lIns="0" rIns="0" rtlCol="0" tIns="0" wrap="square"/>
          <a:p/>
        </p:txBody>
      </p:sp>
      <p:sp>
        <p:nvSpPr>
          <p:cNvPr id="1048624" name="bg object 30"/>
          <p:cNvSpPr/>
          <p:nvPr/>
        </p:nvSpPr>
        <p:spPr>
          <a:xfrm>
            <a:off x="1015044" y="2706210"/>
            <a:ext cx="1450340" cy="226060"/>
          </a:xfrm>
          <a:custGeom>
            <a:avLst/>
            <a:ahLst/>
            <a:rect l="l" t="t" r="r" b="b"/>
            <a:pathLst>
              <a:path w="1450339" h="226060">
                <a:moveTo>
                  <a:pt x="71754" y="46887"/>
                </a:moveTo>
                <a:lnTo>
                  <a:pt x="43937" y="52575"/>
                </a:lnTo>
                <a:lnTo>
                  <a:pt x="21116" y="68043"/>
                </a:lnTo>
                <a:lnTo>
                  <a:pt x="5676" y="90890"/>
                </a:lnTo>
                <a:lnTo>
                  <a:pt x="0" y="118720"/>
                </a:lnTo>
                <a:lnTo>
                  <a:pt x="5631" y="146364"/>
                </a:lnTo>
                <a:lnTo>
                  <a:pt x="20998" y="169032"/>
                </a:lnTo>
                <a:lnTo>
                  <a:pt x="43803" y="184365"/>
                </a:lnTo>
                <a:lnTo>
                  <a:pt x="71754" y="190000"/>
                </a:lnTo>
                <a:lnTo>
                  <a:pt x="86613" y="188416"/>
                </a:lnTo>
                <a:lnTo>
                  <a:pt x="100693" y="183862"/>
                </a:lnTo>
                <a:lnTo>
                  <a:pt x="112702" y="177091"/>
                </a:lnTo>
                <a:lnTo>
                  <a:pt x="71754" y="177091"/>
                </a:lnTo>
                <a:lnTo>
                  <a:pt x="48968" y="172492"/>
                </a:lnTo>
                <a:lnTo>
                  <a:pt x="30422" y="159964"/>
                </a:lnTo>
                <a:lnTo>
                  <a:pt x="17949" y="141406"/>
                </a:lnTo>
                <a:lnTo>
                  <a:pt x="13384" y="118720"/>
                </a:lnTo>
                <a:lnTo>
                  <a:pt x="17994" y="95848"/>
                </a:lnTo>
                <a:lnTo>
                  <a:pt x="30541" y="77111"/>
                </a:lnTo>
                <a:lnTo>
                  <a:pt x="49102" y="64448"/>
                </a:lnTo>
                <a:lnTo>
                  <a:pt x="71754" y="59796"/>
                </a:lnTo>
                <a:lnTo>
                  <a:pt x="112675" y="59796"/>
                </a:lnTo>
                <a:lnTo>
                  <a:pt x="100534" y="52906"/>
                </a:lnTo>
                <a:lnTo>
                  <a:pt x="86564" y="48426"/>
                </a:lnTo>
                <a:lnTo>
                  <a:pt x="71754" y="46887"/>
                </a:lnTo>
                <a:close/>
              </a:path>
              <a:path w="1450339" h="226060">
                <a:moveTo>
                  <a:pt x="115394" y="157845"/>
                </a:moveTo>
                <a:lnTo>
                  <a:pt x="105858" y="166165"/>
                </a:lnTo>
                <a:lnTo>
                  <a:pt x="95356" y="172191"/>
                </a:lnTo>
                <a:lnTo>
                  <a:pt x="83964" y="175855"/>
                </a:lnTo>
                <a:lnTo>
                  <a:pt x="71754" y="177091"/>
                </a:lnTo>
                <a:lnTo>
                  <a:pt x="112702" y="177091"/>
                </a:lnTo>
                <a:lnTo>
                  <a:pt x="113510" y="176635"/>
                </a:lnTo>
                <a:lnTo>
                  <a:pt x="124581" y="167032"/>
                </a:lnTo>
                <a:lnTo>
                  <a:pt x="115394" y="157845"/>
                </a:lnTo>
                <a:close/>
              </a:path>
              <a:path w="1450339" h="226060">
                <a:moveTo>
                  <a:pt x="112675" y="59796"/>
                </a:moveTo>
                <a:lnTo>
                  <a:pt x="71754" y="59796"/>
                </a:lnTo>
                <a:lnTo>
                  <a:pt x="84015" y="61155"/>
                </a:lnTo>
                <a:lnTo>
                  <a:pt x="95703" y="65023"/>
                </a:lnTo>
                <a:lnTo>
                  <a:pt x="106248" y="71089"/>
                </a:lnTo>
                <a:lnTo>
                  <a:pt x="115077" y="79042"/>
                </a:lnTo>
                <a:lnTo>
                  <a:pt x="124264" y="69855"/>
                </a:lnTo>
                <a:lnTo>
                  <a:pt x="113242" y="60118"/>
                </a:lnTo>
                <a:lnTo>
                  <a:pt x="112675" y="59796"/>
                </a:lnTo>
                <a:close/>
              </a:path>
              <a:path w="1450339" h="226060">
                <a:moveTo>
                  <a:pt x="319474" y="13702"/>
                </a:moveTo>
                <a:lnTo>
                  <a:pt x="276566" y="13702"/>
                </a:lnTo>
                <a:lnTo>
                  <a:pt x="296706" y="16424"/>
                </a:lnTo>
                <a:lnTo>
                  <a:pt x="310513" y="23780"/>
                </a:lnTo>
                <a:lnTo>
                  <a:pt x="318454" y="34551"/>
                </a:lnTo>
                <a:lnTo>
                  <a:pt x="320997" y="47520"/>
                </a:lnTo>
                <a:lnTo>
                  <a:pt x="317495" y="64105"/>
                </a:lnTo>
                <a:lnTo>
                  <a:pt x="308305" y="80348"/>
                </a:lnTo>
                <a:lnTo>
                  <a:pt x="295403" y="96235"/>
                </a:lnTo>
                <a:lnTo>
                  <a:pt x="280763" y="111751"/>
                </a:lnTo>
                <a:lnTo>
                  <a:pt x="217879" y="176537"/>
                </a:lnTo>
                <a:lnTo>
                  <a:pt x="217879" y="188020"/>
                </a:lnTo>
                <a:lnTo>
                  <a:pt x="335253" y="188020"/>
                </a:lnTo>
                <a:lnTo>
                  <a:pt x="335253" y="174636"/>
                </a:lnTo>
                <a:lnTo>
                  <a:pt x="238867" y="174636"/>
                </a:lnTo>
                <a:lnTo>
                  <a:pt x="296445" y="112861"/>
                </a:lnTo>
                <a:lnTo>
                  <a:pt x="308083" y="100124"/>
                </a:lnTo>
                <a:lnTo>
                  <a:pt x="320403" y="84744"/>
                </a:lnTo>
                <a:lnTo>
                  <a:pt x="330169" y="67642"/>
                </a:lnTo>
                <a:lnTo>
                  <a:pt x="334144" y="49738"/>
                </a:lnTo>
                <a:lnTo>
                  <a:pt x="330693" y="29704"/>
                </a:lnTo>
                <a:lnTo>
                  <a:pt x="319957" y="13969"/>
                </a:lnTo>
                <a:lnTo>
                  <a:pt x="319474" y="13702"/>
                </a:lnTo>
                <a:close/>
              </a:path>
              <a:path w="1450339" h="226060">
                <a:moveTo>
                  <a:pt x="274349" y="0"/>
                </a:moveTo>
                <a:lnTo>
                  <a:pt x="260065" y="1862"/>
                </a:lnTo>
                <a:lnTo>
                  <a:pt x="245322" y="7177"/>
                </a:lnTo>
                <a:lnTo>
                  <a:pt x="231469" y="15537"/>
                </a:lnTo>
                <a:lnTo>
                  <a:pt x="219859" y="26532"/>
                </a:lnTo>
                <a:lnTo>
                  <a:pt x="221839" y="40471"/>
                </a:lnTo>
                <a:lnTo>
                  <a:pt x="235514" y="28269"/>
                </a:lnTo>
                <a:lnTo>
                  <a:pt x="249084" y="19959"/>
                </a:lnTo>
                <a:lnTo>
                  <a:pt x="262714" y="15211"/>
                </a:lnTo>
                <a:lnTo>
                  <a:pt x="276566" y="13702"/>
                </a:lnTo>
                <a:lnTo>
                  <a:pt x="319474" y="13702"/>
                </a:lnTo>
                <a:lnTo>
                  <a:pt x="301367" y="3684"/>
                </a:lnTo>
                <a:lnTo>
                  <a:pt x="274349" y="0"/>
                </a:lnTo>
                <a:close/>
              </a:path>
              <a:path w="1450339" h="226060">
                <a:moveTo>
                  <a:pt x="443656" y="237"/>
                </a:moveTo>
                <a:lnTo>
                  <a:pt x="410479" y="7194"/>
                </a:lnTo>
                <a:lnTo>
                  <a:pt x="384593" y="26730"/>
                </a:lnTo>
                <a:lnTo>
                  <a:pt x="367766" y="56838"/>
                </a:lnTo>
                <a:lnTo>
                  <a:pt x="361764" y="95515"/>
                </a:lnTo>
                <a:lnTo>
                  <a:pt x="366938" y="128824"/>
                </a:lnTo>
                <a:lnTo>
                  <a:pt x="384593" y="163815"/>
                </a:lnTo>
                <a:lnTo>
                  <a:pt x="443656" y="190000"/>
                </a:lnTo>
                <a:lnTo>
                  <a:pt x="476747" y="183134"/>
                </a:lnTo>
                <a:lnTo>
                  <a:pt x="485521" y="176537"/>
                </a:lnTo>
                <a:lnTo>
                  <a:pt x="443656" y="176537"/>
                </a:lnTo>
                <a:lnTo>
                  <a:pt x="415903" y="170838"/>
                </a:lnTo>
                <a:lnTo>
                  <a:pt x="415626" y="170838"/>
                </a:lnTo>
                <a:lnTo>
                  <a:pt x="393938" y="154381"/>
                </a:lnTo>
                <a:lnTo>
                  <a:pt x="380232" y="129058"/>
                </a:lnTo>
                <a:lnTo>
                  <a:pt x="380106" y="128824"/>
                </a:lnTo>
                <a:lnTo>
                  <a:pt x="380150" y="61933"/>
                </a:lnTo>
                <a:lnTo>
                  <a:pt x="415657" y="19302"/>
                </a:lnTo>
                <a:lnTo>
                  <a:pt x="443656" y="13385"/>
                </a:lnTo>
                <a:lnTo>
                  <a:pt x="484794" y="13385"/>
                </a:lnTo>
                <a:lnTo>
                  <a:pt x="476647" y="7194"/>
                </a:lnTo>
                <a:lnTo>
                  <a:pt x="443656" y="237"/>
                </a:lnTo>
                <a:close/>
              </a:path>
              <a:path w="1450339" h="226060">
                <a:moveTo>
                  <a:pt x="484794" y="13385"/>
                </a:moveTo>
                <a:lnTo>
                  <a:pt x="443656" y="13385"/>
                </a:lnTo>
                <a:lnTo>
                  <a:pt x="471652" y="19302"/>
                </a:lnTo>
                <a:lnTo>
                  <a:pt x="493166" y="36006"/>
                </a:lnTo>
                <a:lnTo>
                  <a:pt x="506973" y="61933"/>
                </a:lnTo>
                <a:lnTo>
                  <a:pt x="511848" y="95515"/>
                </a:lnTo>
                <a:lnTo>
                  <a:pt x="507040" y="128824"/>
                </a:lnTo>
                <a:lnTo>
                  <a:pt x="471752" y="170838"/>
                </a:lnTo>
                <a:lnTo>
                  <a:pt x="443656" y="176537"/>
                </a:lnTo>
                <a:lnTo>
                  <a:pt x="485521" y="176537"/>
                </a:lnTo>
                <a:lnTo>
                  <a:pt x="502442" y="163815"/>
                </a:lnTo>
                <a:lnTo>
                  <a:pt x="519079" y="133968"/>
                </a:lnTo>
                <a:lnTo>
                  <a:pt x="524995" y="95515"/>
                </a:lnTo>
                <a:lnTo>
                  <a:pt x="519046" y="56838"/>
                </a:lnTo>
                <a:lnTo>
                  <a:pt x="502353" y="26730"/>
                </a:lnTo>
                <a:lnTo>
                  <a:pt x="484794" y="13385"/>
                </a:lnTo>
                <a:close/>
              </a:path>
              <a:path w="1450339" h="226060">
                <a:moveTo>
                  <a:pt x="599004" y="14810"/>
                </a:moveTo>
                <a:lnTo>
                  <a:pt x="585619" y="14810"/>
                </a:lnTo>
                <a:lnTo>
                  <a:pt x="585619" y="188020"/>
                </a:lnTo>
                <a:lnTo>
                  <a:pt x="599004" y="188020"/>
                </a:lnTo>
                <a:lnTo>
                  <a:pt x="599004" y="14810"/>
                </a:lnTo>
                <a:close/>
              </a:path>
              <a:path w="1450339" h="226060">
                <a:moveTo>
                  <a:pt x="599004" y="792"/>
                </a:moveTo>
                <a:lnTo>
                  <a:pt x="588708" y="792"/>
                </a:lnTo>
                <a:lnTo>
                  <a:pt x="537545" y="13385"/>
                </a:lnTo>
                <a:lnTo>
                  <a:pt x="539207" y="24315"/>
                </a:lnTo>
                <a:lnTo>
                  <a:pt x="585619" y="14810"/>
                </a:lnTo>
                <a:lnTo>
                  <a:pt x="599004" y="14810"/>
                </a:lnTo>
                <a:lnTo>
                  <a:pt x="599004" y="792"/>
                </a:lnTo>
                <a:close/>
              </a:path>
              <a:path w="1450339" h="226060">
                <a:moveTo>
                  <a:pt x="731092" y="13702"/>
                </a:moveTo>
                <a:lnTo>
                  <a:pt x="688183" y="13702"/>
                </a:lnTo>
                <a:lnTo>
                  <a:pt x="708324" y="16424"/>
                </a:lnTo>
                <a:lnTo>
                  <a:pt x="722130" y="23780"/>
                </a:lnTo>
                <a:lnTo>
                  <a:pt x="730071" y="34551"/>
                </a:lnTo>
                <a:lnTo>
                  <a:pt x="732614" y="47520"/>
                </a:lnTo>
                <a:lnTo>
                  <a:pt x="729112" y="64105"/>
                </a:lnTo>
                <a:lnTo>
                  <a:pt x="719922" y="80348"/>
                </a:lnTo>
                <a:lnTo>
                  <a:pt x="707020" y="96235"/>
                </a:lnTo>
                <a:lnTo>
                  <a:pt x="692381" y="111751"/>
                </a:lnTo>
                <a:lnTo>
                  <a:pt x="629495" y="176537"/>
                </a:lnTo>
                <a:lnTo>
                  <a:pt x="629495" y="188020"/>
                </a:lnTo>
                <a:lnTo>
                  <a:pt x="746870" y="188020"/>
                </a:lnTo>
                <a:lnTo>
                  <a:pt x="746870" y="174636"/>
                </a:lnTo>
                <a:lnTo>
                  <a:pt x="650483" y="174636"/>
                </a:lnTo>
                <a:lnTo>
                  <a:pt x="708063" y="112861"/>
                </a:lnTo>
                <a:lnTo>
                  <a:pt x="719700" y="100124"/>
                </a:lnTo>
                <a:lnTo>
                  <a:pt x="732020" y="84744"/>
                </a:lnTo>
                <a:lnTo>
                  <a:pt x="741786" y="67642"/>
                </a:lnTo>
                <a:lnTo>
                  <a:pt x="745761" y="49738"/>
                </a:lnTo>
                <a:lnTo>
                  <a:pt x="742310" y="29704"/>
                </a:lnTo>
                <a:lnTo>
                  <a:pt x="731575" y="13969"/>
                </a:lnTo>
                <a:lnTo>
                  <a:pt x="731092" y="13702"/>
                </a:lnTo>
                <a:close/>
              </a:path>
              <a:path w="1450339" h="226060">
                <a:moveTo>
                  <a:pt x="685966" y="0"/>
                </a:moveTo>
                <a:lnTo>
                  <a:pt x="671683" y="1862"/>
                </a:lnTo>
                <a:lnTo>
                  <a:pt x="656939" y="7177"/>
                </a:lnTo>
                <a:lnTo>
                  <a:pt x="643086" y="15537"/>
                </a:lnTo>
                <a:lnTo>
                  <a:pt x="631475" y="26532"/>
                </a:lnTo>
                <a:lnTo>
                  <a:pt x="633455" y="40471"/>
                </a:lnTo>
                <a:lnTo>
                  <a:pt x="647130" y="28269"/>
                </a:lnTo>
                <a:lnTo>
                  <a:pt x="660700" y="19959"/>
                </a:lnTo>
                <a:lnTo>
                  <a:pt x="674330" y="15211"/>
                </a:lnTo>
                <a:lnTo>
                  <a:pt x="688183" y="13702"/>
                </a:lnTo>
                <a:lnTo>
                  <a:pt x="731092" y="13702"/>
                </a:lnTo>
                <a:lnTo>
                  <a:pt x="712984" y="3684"/>
                </a:lnTo>
                <a:lnTo>
                  <a:pt x="685966" y="0"/>
                </a:lnTo>
                <a:close/>
              </a:path>
              <a:path w="1450339" h="226060">
                <a:moveTo>
                  <a:pt x="948909" y="48312"/>
                </a:moveTo>
                <a:lnTo>
                  <a:pt x="854424" y="48312"/>
                </a:lnTo>
                <a:lnTo>
                  <a:pt x="854424" y="188020"/>
                </a:lnTo>
                <a:lnTo>
                  <a:pt x="867888" y="188020"/>
                </a:lnTo>
                <a:lnTo>
                  <a:pt x="867888" y="60587"/>
                </a:lnTo>
                <a:lnTo>
                  <a:pt x="948909" y="60587"/>
                </a:lnTo>
                <a:lnTo>
                  <a:pt x="948909" y="48312"/>
                </a:lnTo>
                <a:close/>
              </a:path>
              <a:path w="1450339" h="226060">
                <a:moveTo>
                  <a:pt x="1039470" y="46887"/>
                </a:moveTo>
                <a:lnTo>
                  <a:pt x="1011607" y="52575"/>
                </a:lnTo>
                <a:lnTo>
                  <a:pt x="988763" y="68043"/>
                </a:lnTo>
                <a:lnTo>
                  <a:pt x="973314" y="90890"/>
                </a:lnTo>
                <a:lnTo>
                  <a:pt x="967637" y="118720"/>
                </a:lnTo>
                <a:lnTo>
                  <a:pt x="973314" y="146498"/>
                </a:lnTo>
                <a:lnTo>
                  <a:pt x="988763" y="169151"/>
                </a:lnTo>
                <a:lnTo>
                  <a:pt x="1011607" y="184409"/>
                </a:lnTo>
                <a:lnTo>
                  <a:pt x="1039470" y="190000"/>
                </a:lnTo>
                <a:lnTo>
                  <a:pt x="1067288" y="184409"/>
                </a:lnTo>
                <a:lnTo>
                  <a:pt x="1077404" y="177646"/>
                </a:lnTo>
                <a:lnTo>
                  <a:pt x="1039470" y="177646"/>
                </a:lnTo>
                <a:lnTo>
                  <a:pt x="1017370" y="173116"/>
                </a:lnTo>
                <a:lnTo>
                  <a:pt x="1016952" y="173116"/>
                </a:lnTo>
                <a:lnTo>
                  <a:pt x="998188" y="160330"/>
                </a:lnTo>
                <a:lnTo>
                  <a:pt x="985632" y="141593"/>
                </a:lnTo>
                <a:lnTo>
                  <a:pt x="981021" y="118720"/>
                </a:lnTo>
                <a:lnTo>
                  <a:pt x="985617" y="95712"/>
                </a:lnTo>
                <a:lnTo>
                  <a:pt x="985710" y="95244"/>
                </a:lnTo>
                <a:lnTo>
                  <a:pt x="998396" y="76260"/>
                </a:lnTo>
                <a:lnTo>
                  <a:pt x="1017006" y="63557"/>
                </a:lnTo>
                <a:lnTo>
                  <a:pt x="1039470" y="58925"/>
                </a:lnTo>
                <a:lnTo>
                  <a:pt x="1076657" y="58925"/>
                </a:lnTo>
                <a:lnTo>
                  <a:pt x="1067288" y="52575"/>
                </a:lnTo>
                <a:lnTo>
                  <a:pt x="1039470" y="46887"/>
                </a:lnTo>
                <a:close/>
              </a:path>
              <a:path w="1450339" h="226060">
                <a:moveTo>
                  <a:pt x="1076657" y="58925"/>
                </a:moveTo>
                <a:lnTo>
                  <a:pt x="1039470" y="58925"/>
                </a:lnTo>
                <a:lnTo>
                  <a:pt x="1062294" y="63713"/>
                </a:lnTo>
                <a:lnTo>
                  <a:pt x="1080922" y="76675"/>
                </a:lnTo>
                <a:lnTo>
                  <a:pt x="1093476" y="95712"/>
                </a:lnTo>
                <a:lnTo>
                  <a:pt x="1098078" y="118720"/>
                </a:lnTo>
                <a:lnTo>
                  <a:pt x="1093428" y="141593"/>
                </a:lnTo>
                <a:lnTo>
                  <a:pt x="1093354" y="141961"/>
                </a:lnTo>
                <a:lnTo>
                  <a:pt x="1080595" y="160657"/>
                </a:lnTo>
                <a:lnTo>
                  <a:pt x="1061926" y="173116"/>
                </a:lnTo>
                <a:lnTo>
                  <a:pt x="1039470" y="177646"/>
                </a:lnTo>
                <a:lnTo>
                  <a:pt x="1077404" y="177646"/>
                </a:lnTo>
                <a:lnTo>
                  <a:pt x="1090109" y="169151"/>
                </a:lnTo>
                <a:lnTo>
                  <a:pt x="1105550" y="146498"/>
                </a:lnTo>
                <a:lnTo>
                  <a:pt x="1111227" y="118720"/>
                </a:lnTo>
                <a:lnTo>
                  <a:pt x="1105550" y="90890"/>
                </a:lnTo>
                <a:lnTo>
                  <a:pt x="1090109" y="68043"/>
                </a:lnTo>
                <a:lnTo>
                  <a:pt x="1076657" y="58925"/>
                </a:lnTo>
                <a:close/>
              </a:path>
              <a:path w="1450339" h="226060">
                <a:moveTo>
                  <a:pt x="1287007" y="174636"/>
                </a:moveTo>
                <a:lnTo>
                  <a:pt x="1130587" y="174636"/>
                </a:lnTo>
                <a:lnTo>
                  <a:pt x="1130587" y="225483"/>
                </a:lnTo>
                <a:lnTo>
                  <a:pt x="1143655" y="225483"/>
                </a:lnTo>
                <a:lnTo>
                  <a:pt x="1143655" y="188020"/>
                </a:lnTo>
                <a:lnTo>
                  <a:pt x="1287007" y="188020"/>
                </a:lnTo>
                <a:lnTo>
                  <a:pt x="1287007" y="174636"/>
                </a:lnTo>
                <a:close/>
              </a:path>
              <a:path w="1450339" h="226060">
                <a:moveTo>
                  <a:pt x="1287007" y="188020"/>
                </a:moveTo>
                <a:lnTo>
                  <a:pt x="1273622" y="188020"/>
                </a:lnTo>
                <a:lnTo>
                  <a:pt x="1273622" y="225483"/>
                </a:lnTo>
                <a:lnTo>
                  <a:pt x="1287007" y="225483"/>
                </a:lnTo>
                <a:lnTo>
                  <a:pt x="1287007" y="188020"/>
                </a:lnTo>
                <a:close/>
              </a:path>
              <a:path w="1450339" h="226060">
                <a:moveTo>
                  <a:pt x="1266098" y="48312"/>
                </a:moveTo>
                <a:lnTo>
                  <a:pt x="1165752" y="48312"/>
                </a:lnTo>
                <a:lnTo>
                  <a:pt x="1170052" y="82952"/>
                </a:lnTo>
                <a:lnTo>
                  <a:pt x="1168672" y="115573"/>
                </a:lnTo>
                <a:lnTo>
                  <a:pt x="1161575" y="146144"/>
                </a:lnTo>
                <a:lnTo>
                  <a:pt x="1148723" y="174636"/>
                </a:lnTo>
                <a:lnTo>
                  <a:pt x="1163218" y="174636"/>
                </a:lnTo>
                <a:lnTo>
                  <a:pt x="1174568" y="148677"/>
                </a:lnTo>
                <a:lnTo>
                  <a:pt x="1181315" y="121166"/>
                </a:lnTo>
                <a:lnTo>
                  <a:pt x="1183488" y="92096"/>
                </a:lnTo>
                <a:lnTo>
                  <a:pt x="1181116" y="61459"/>
                </a:lnTo>
                <a:lnTo>
                  <a:pt x="1266098" y="61459"/>
                </a:lnTo>
                <a:lnTo>
                  <a:pt x="1266098" y="48312"/>
                </a:lnTo>
                <a:close/>
              </a:path>
              <a:path w="1450339" h="226060">
                <a:moveTo>
                  <a:pt x="1266098" y="61459"/>
                </a:moveTo>
                <a:lnTo>
                  <a:pt x="1252634" y="61459"/>
                </a:lnTo>
                <a:lnTo>
                  <a:pt x="1252634" y="174636"/>
                </a:lnTo>
                <a:lnTo>
                  <a:pt x="1266098" y="174636"/>
                </a:lnTo>
                <a:lnTo>
                  <a:pt x="1266098" y="61459"/>
                </a:lnTo>
                <a:close/>
              </a:path>
              <a:path w="1450339" h="226060">
                <a:moveTo>
                  <a:pt x="1376460" y="46887"/>
                </a:moveTo>
                <a:lnTo>
                  <a:pt x="1349482" y="52453"/>
                </a:lnTo>
                <a:lnTo>
                  <a:pt x="1327970" y="67716"/>
                </a:lnTo>
                <a:lnTo>
                  <a:pt x="1313734" y="90523"/>
                </a:lnTo>
                <a:lnTo>
                  <a:pt x="1308586" y="118720"/>
                </a:lnTo>
                <a:lnTo>
                  <a:pt x="1313684" y="146598"/>
                </a:lnTo>
                <a:lnTo>
                  <a:pt x="1327811" y="169240"/>
                </a:lnTo>
                <a:lnTo>
                  <a:pt x="1349215" y="184443"/>
                </a:lnTo>
                <a:lnTo>
                  <a:pt x="1376144" y="190000"/>
                </a:lnTo>
                <a:lnTo>
                  <a:pt x="1395772" y="187305"/>
                </a:lnTo>
                <a:lnTo>
                  <a:pt x="1413426" y="179784"/>
                </a:lnTo>
                <a:lnTo>
                  <a:pt x="1416367" y="177408"/>
                </a:lnTo>
                <a:lnTo>
                  <a:pt x="1380341" y="177408"/>
                </a:lnTo>
                <a:lnTo>
                  <a:pt x="1356720" y="172950"/>
                </a:lnTo>
                <a:lnTo>
                  <a:pt x="1338266" y="160628"/>
                </a:lnTo>
                <a:lnTo>
                  <a:pt x="1326257" y="142024"/>
                </a:lnTo>
                <a:lnTo>
                  <a:pt x="1321970" y="118720"/>
                </a:lnTo>
                <a:lnTo>
                  <a:pt x="1325594" y="97436"/>
                </a:lnTo>
                <a:lnTo>
                  <a:pt x="1336523" y="78408"/>
                </a:lnTo>
                <a:lnTo>
                  <a:pt x="1354848" y="64726"/>
                </a:lnTo>
                <a:lnTo>
                  <a:pt x="1380657" y="59479"/>
                </a:lnTo>
                <a:lnTo>
                  <a:pt x="1418523" y="59479"/>
                </a:lnTo>
                <a:lnTo>
                  <a:pt x="1413169" y="55301"/>
                </a:lnTo>
                <a:lnTo>
                  <a:pt x="1396507" y="48993"/>
                </a:lnTo>
                <a:lnTo>
                  <a:pt x="1376460" y="46887"/>
                </a:lnTo>
                <a:close/>
              </a:path>
              <a:path w="1450339" h="226060">
                <a:moveTo>
                  <a:pt x="1450195" y="153648"/>
                </a:moveTo>
                <a:lnTo>
                  <a:pt x="1437048" y="153648"/>
                </a:lnTo>
                <a:lnTo>
                  <a:pt x="1437048" y="188020"/>
                </a:lnTo>
                <a:lnTo>
                  <a:pt x="1450195" y="188020"/>
                </a:lnTo>
                <a:lnTo>
                  <a:pt x="1450195" y="153648"/>
                </a:lnTo>
                <a:close/>
              </a:path>
              <a:path w="1450339" h="226060">
                <a:moveTo>
                  <a:pt x="1418523" y="59479"/>
                </a:moveTo>
                <a:lnTo>
                  <a:pt x="1380657" y="59479"/>
                </a:lnTo>
                <a:lnTo>
                  <a:pt x="1402900" y="63636"/>
                </a:lnTo>
                <a:lnTo>
                  <a:pt x="1420792" y="74497"/>
                </a:lnTo>
                <a:lnTo>
                  <a:pt x="1432714" y="89651"/>
                </a:lnTo>
                <a:lnTo>
                  <a:pt x="1437048" y="106682"/>
                </a:lnTo>
                <a:lnTo>
                  <a:pt x="1437048" y="130996"/>
                </a:lnTo>
                <a:lnTo>
                  <a:pt x="1432163" y="148038"/>
                </a:lnTo>
                <a:lnTo>
                  <a:pt x="1419297" y="162905"/>
                </a:lnTo>
                <a:lnTo>
                  <a:pt x="1401129" y="173420"/>
                </a:lnTo>
                <a:lnTo>
                  <a:pt x="1380341" y="177408"/>
                </a:lnTo>
                <a:lnTo>
                  <a:pt x="1416367" y="177408"/>
                </a:lnTo>
                <a:lnTo>
                  <a:pt x="1427665" y="168282"/>
                </a:lnTo>
                <a:lnTo>
                  <a:pt x="1437048" y="153648"/>
                </a:lnTo>
                <a:lnTo>
                  <a:pt x="1450195" y="153648"/>
                </a:lnTo>
                <a:lnTo>
                  <a:pt x="1450195" y="80467"/>
                </a:lnTo>
                <a:lnTo>
                  <a:pt x="1437048" y="80467"/>
                </a:lnTo>
                <a:lnTo>
                  <a:pt x="1426623" y="65798"/>
                </a:lnTo>
                <a:lnTo>
                  <a:pt x="1418523" y="59479"/>
                </a:lnTo>
                <a:close/>
              </a:path>
              <a:path w="1450339" h="226060">
                <a:moveTo>
                  <a:pt x="1450195" y="48312"/>
                </a:moveTo>
                <a:lnTo>
                  <a:pt x="1437048" y="48312"/>
                </a:lnTo>
                <a:lnTo>
                  <a:pt x="1437048" y="80467"/>
                </a:lnTo>
                <a:lnTo>
                  <a:pt x="1450195" y="80467"/>
                </a:lnTo>
                <a:lnTo>
                  <a:pt x="1450195" y="48312"/>
                </a:lnTo>
                <a:close/>
              </a:path>
            </a:pathLst>
          </a:custGeom>
          <a:solidFill>
            <a:srgbClr val="151616"/>
          </a:solidFill>
        </p:spPr>
        <p:txBody>
          <a:bodyPr bIns="0" lIns="0" rIns="0" rtlCol="0" tIns="0" wrap="square"/>
          <a:p/>
        </p:txBody>
      </p:sp>
      <p:pic>
        <p:nvPicPr>
          <p:cNvPr id="2097169" name="bg object 31"/>
          <p:cNvPicPr>
            <a:picLocks/>
          </p:cNvPicPr>
          <p:nvPr/>
        </p:nvPicPr>
        <p:blipFill>
          <a:blip xmlns:r="http://schemas.openxmlformats.org/officeDocument/2006/relationships" r:embed="rId9" cstate="print"/>
          <a:stretch>
            <a:fillRect/>
          </a:stretch>
        </p:blipFill>
        <p:spPr>
          <a:xfrm>
            <a:off x="7215620" y="4307259"/>
            <a:ext cx="2107191" cy="141617"/>
          </a:xfrm>
          <a:prstGeom prst="rect"/>
        </p:spPr>
      </p:pic>
      <p:pic>
        <p:nvPicPr>
          <p:cNvPr id="2097170" name="bg object 32"/>
          <p:cNvPicPr>
            <a:picLocks/>
          </p:cNvPicPr>
          <p:nvPr/>
        </p:nvPicPr>
        <p:blipFill>
          <a:blip xmlns:r="http://schemas.openxmlformats.org/officeDocument/2006/relationships" r:embed="rId10" cstate="print"/>
          <a:stretch>
            <a:fillRect/>
          </a:stretch>
        </p:blipFill>
        <p:spPr>
          <a:xfrm>
            <a:off x="7208956" y="5838132"/>
            <a:ext cx="2204122" cy="134783"/>
          </a:xfrm>
          <a:prstGeom prst="rect"/>
        </p:spPr>
      </p:pic>
      <p:pic>
        <p:nvPicPr>
          <p:cNvPr id="2097171" name="bg object 33"/>
          <p:cNvPicPr>
            <a:picLocks/>
          </p:cNvPicPr>
          <p:nvPr/>
        </p:nvPicPr>
        <p:blipFill>
          <a:blip xmlns:r="http://schemas.openxmlformats.org/officeDocument/2006/relationships" r:embed="rId11" cstate="print"/>
          <a:stretch>
            <a:fillRect/>
          </a:stretch>
        </p:blipFill>
        <p:spPr>
          <a:xfrm>
            <a:off x="7209208" y="2783221"/>
            <a:ext cx="2086142" cy="141616"/>
          </a:xfrm>
          <a:prstGeom prst="rect"/>
        </p:spPr>
      </p:pic>
      <p:sp>
        <p:nvSpPr>
          <p:cNvPr id="1048625" name="bg object 34"/>
          <p:cNvSpPr/>
          <p:nvPr/>
        </p:nvSpPr>
        <p:spPr>
          <a:xfrm>
            <a:off x="7208604" y="3936107"/>
            <a:ext cx="552450" cy="214629"/>
          </a:xfrm>
          <a:custGeom>
            <a:avLst/>
            <a:ahLst/>
            <a:rect l="l" t="t" r="r" b="b"/>
            <a:pathLst>
              <a:path w="552450" h="214629">
                <a:moveTo>
                  <a:pt x="111207" y="0"/>
                </a:moveTo>
                <a:lnTo>
                  <a:pt x="0" y="0"/>
                </a:lnTo>
                <a:lnTo>
                  <a:pt x="1361" y="11490"/>
                </a:lnTo>
                <a:lnTo>
                  <a:pt x="95785" y="11490"/>
                </a:lnTo>
                <a:lnTo>
                  <a:pt x="19731" y="178718"/>
                </a:lnTo>
                <a:lnTo>
                  <a:pt x="34171" y="178718"/>
                </a:lnTo>
                <a:lnTo>
                  <a:pt x="111207" y="8315"/>
                </a:lnTo>
                <a:lnTo>
                  <a:pt x="111207" y="0"/>
                </a:lnTo>
                <a:close/>
              </a:path>
              <a:path w="552450" h="214629">
                <a:moveTo>
                  <a:pt x="268607" y="43999"/>
                </a:moveTo>
                <a:lnTo>
                  <a:pt x="221413" y="63995"/>
                </a:lnTo>
                <a:lnTo>
                  <a:pt x="202330" y="112039"/>
                </a:lnTo>
                <a:lnTo>
                  <a:pt x="202229" y="112568"/>
                </a:lnTo>
                <a:lnTo>
                  <a:pt x="207349" y="139178"/>
                </a:lnTo>
                <a:lnTo>
                  <a:pt x="221428" y="160802"/>
                </a:lnTo>
                <a:lnTo>
                  <a:pt x="242480" y="175303"/>
                </a:lnTo>
                <a:lnTo>
                  <a:pt x="268607" y="180607"/>
                </a:lnTo>
                <a:lnTo>
                  <a:pt x="286326" y="178239"/>
                </a:lnTo>
                <a:lnTo>
                  <a:pt x="302230" y="171470"/>
                </a:lnTo>
                <a:lnTo>
                  <a:pt x="305875" y="168588"/>
                </a:lnTo>
                <a:lnTo>
                  <a:pt x="268607" y="168588"/>
                </a:lnTo>
                <a:lnTo>
                  <a:pt x="248027" y="164669"/>
                </a:lnTo>
                <a:lnTo>
                  <a:pt x="231487" y="153846"/>
                </a:lnTo>
                <a:lnTo>
                  <a:pt x="220107" y="137523"/>
                </a:lnTo>
                <a:lnTo>
                  <a:pt x="215007" y="117104"/>
                </a:lnTo>
                <a:lnTo>
                  <a:pt x="334756" y="117104"/>
                </a:lnTo>
                <a:lnTo>
                  <a:pt x="334756" y="115214"/>
                </a:lnTo>
                <a:lnTo>
                  <a:pt x="334984" y="114458"/>
                </a:lnTo>
                <a:lnTo>
                  <a:pt x="334984" y="112039"/>
                </a:lnTo>
                <a:lnTo>
                  <a:pt x="334063" y="107276"/>
                </a:lnTo>
                <a:lnTo>
                  <a:pt x="215007" y="107276"/>
                </a:lnTo>
                <a:lnTo>
                  <a:pt x="220224" y="86682"/>
                </a:lnTo>
                <a:lnTo>
                  <a:pt x="231799" y="70270"/>
                </a:lnTo>
                <a:lnTo>
                  <a:pt x="248378" y="59414"/>
                </a:lnTo>
                <a:lnTo>
                  <a:pt x="268607" y="55490"/>
                </a:lnTo>
                <a:lnTo>
                  <a:pt x="303672" y="55490"/>
                </a:lnTo>
                <a:lnTo>
                  <a:pt x="294727" y="49355"/>
                </a:lnTo>
                <a:lnTo>
                  <a:pt x="295014" y="49355"/>
                </a:lnTo>
                <a:lnTo>
                  <a:pt x="268607" y="43999"/>
                </a:lnTo>
                <a:close/>
              </a:path>
              <a:path w="552450" h="214629">
                <a:moveTo>
                  <a:pt x="314194" y="143488"/>
                </a:moveTo>
                <a:lnTo>
                  <a:pt x="305316" y="154522"/>
                </a:lnTo>
                <a:lnTo>
                  <a:pt x="294717" y="162360"/>
                </a:lnTo>
                <a:lnTo>
                  <a:pt x="282459" y="167037"/>
                </a:lnTo>
                <a:lnTo>
                  <a:pt x="268607" y="168588"/>
                </a:lnTo>
                <a:lnTo>
                  <a:pt x="305875" y="168588"/>
                </a:lnTo>
                <a:lnTo>
                  <a:pt x="315725" y="160802"/>
                </a:lnTo>
                <a:lnTo>
                  <a:pt x="326214" y="146739"/>
                </a:lnTo>
                <a:lnTo>
                  <a:pt x="314194" y="143488"/>
                </a:lnTo>
                <a:close/>
              </a:path>
              <a:path w="552450" h="214629">
                <a:moveTo>
                  <a:pt x="303672" y="55490"/>
                </a:moveTo>
                <a:lnTo>
                  <a:pt x="268607" y="55490"/>
                </a:lnTo>
                <a:lnTo>
                  <a:pt x="289180" y="59414"/>
                </a:lnTo>
                <a:lnTo>
                  <a:pt x="288904" y="59414"/>
                </a:lnTo>
                <a:lnTo>
                  <a:pt x="305273" y="70071"/>
                </a:lnTo>
                <a:lnTo>
                  <a:pt x="316766" y="86459"/>
                </a:lnTo>
                <a:lnTo>
                  <a:pt x="321980" y="107276"/>
                </a:lnTo>
                <a:lnTo>
                  <a:pt x="334063" y="107276"/>
                </a:lnTo>
                <a:lnTo>
                  <a:pt x="329908" y="85780"/>
                </a:lnTo>
                <a:lnTo>
                  <a:pt x="329821" y="85333"/>
                </a:lnTo>
                <a:lnTo>
                  <a:pt x="315687" y="63730"/>
                </a:lnTo>
                <a:lnTo>
                  <a:pt x="303672" y="55490"/>
                </a:lnTo>
                <a:close/>
              </a:path>
              <a:path w="552450" h="214629">
                <a:moveTo>
                  <a:pt x="502470" y="165942"/>
                </a:moveTo>
                <a:lnTo>
                  <a:pt x="353160" y="165942"/>
                </a:lnTo>
                <a:lnTo>
                  <a:pt x="353160" y="214477"/>
                </a:lnTo>
                <a:lnTo>
                  <a:pt x="365634" y="214477"/>
                </a:lnTo>
                <a:lnTo>
                  <a:pt x="365634" y="178718"/>
                </a:lnTo>
                <a:lnTo>
                  <a:pt x="502470" y="178718"/>
                </a:lnTo>
                <a:lnTo>
                  <a:pt x="502470" y="165942"/>
                </a:lnTo>
                <a:close/>
              </a:path>
              <a:path w="552450" h="214629">
                <a:moveTo>
                  <a:pt x="502470" y="178718"/>
                </a:moveTo>
                <a:lnTo>
                  <a:pt x="489694" y="178718"/>
                </a:lnTo>
                <a:lnTo>
                  <a:pt x="489694" y="214477"/>
                </a:lnTo>
                <a:lnTo>
                  <a:pt x="502470" y="214477"/>
                </a:lnTo>
                <a:lnTo>
                  <a:pt x="502470" y="178718"/>
                </a:lnTo>
                <a:close/>
              </a:path>
              <a:path w="552450" h="214629">
                <a:moveTo>
                  <a:pt x="482512" y="45360"/>
                </a:moveTo>
                <a:lnTo>
                  <a:pt x="386726" y="45360"/>
                </a:lnTo>
                <a:lnTo>
                  <a:pt x="390831" y="78425"/>
                </a:lnTo>
                <a:lnTo>
                  <a:pt x="389513" y="109563"/>
                </a:lnTo>
                <a:lnTo>
                  <a:pt x="382739" y="138744"/>
                </a:lnTo>
                <a:lnTo>
                  <a:pt x="370472" y="165942"/>
                </a:lnTo>
                <a:lnTo>
                  <a:pt x="384307" y="165942"/>
                </a:lnTo>
                <a:lnTo>
                  <a:pt x="395141" y="141162"/>
                </a:lnTo>
                <a:lnTo>
                  <a:pt x="401582" y="114902"/>
                </a:lnTo>
                <a:lnTo>
                  <a:pt x="403656" y="87153"/>
                </a:lnTo>
                <a:lnTo>
                  <a:pt x="401392" y="57909"/>
                </a:lnTo>
                <a:lnTo>
                  <a:pt x="482512" y="57909"/>
                </a:lnTo>
                <a:lnTo>
                  <a:pt x="482512" y="45360"/>
                </a:lnTo>
                <a:close/>
              </a:path>
              <a:path w="552450" h="214629">
                <a:moveTo>
                  <a:pt x="482512" y="57909"/>
                </a:moveTo>
                <a:lnTo>
                  <a:pt x="469659" y="57909"/>
                </a:lnTo>
                <a:lnTo>
                  <a:pt x="469659" y="165942"/>
                </a:lnTo>
                <a:lnTo>
                  <a:pt x="482512" y="165942"/>
                </a:lnTo>
                <a:lnTo>
                  <a:pt x="482512" y="57909"/>
                </a:lnTo>
                <a:close/>
              </a:path>
              <a:path w="552450" h="214629">
                <a:moveTo>
                  <a:pt x="548888" y="165412"/>
                </a:moveTo>
                <a:lnTo>
                  <a:pt x="539816" y="165412"/>
                </a:lnTo>
                <a:lnTo>
                  <a:pt x="536641" y="168588"/>
                </a:lnTo>
                <a:lnTo>
                  <a:pt x="536641" y="177886"/>
                </a:lnTo>
                <a:lnTo>
                  <a:pt x="539816" y="181137"/>
                </a:lnTo>
                <a:lnTo>
                  <a:pt x="548888" y="181137"/>
                </a:lnTo>
                <a:lnTo>
                  <a:pt x="552138" y="177886"/>
                </a:lnTo>
                <a:lnTo>
                  <a:pt x="552138" y="168588"/>
                </a:lnTo>
                <a:lnTo>
                  <a:pt x="548888" y="165412"/>
                </a:lnTo>
                <a:close/>
              </a:path>
            </a:pathLst>
          </a:custGeom>
          <a:solidFill>
            <a:srgbClr val="151616"/>
          </a:solidFill>
        </p:spPr>
        <p:txBody>
          <a:bodyPr bIns="0" lIns="0" rIns="0" rtlCol="0" tIns="0" wrap="square"/>
          <a:p/>
        </p:txBody>
      </p:sp>
      <p:pic>
        <p:nvPicPr>
          <p:cNvPr id="2097172" name="bg object 35"/>
          <p:cNvPicPr>
            <a:picLocks/>
          </p:cNvPicPr>
          <p:nvPr/>
        </p:nvPicPr>
        <p:blipFill>
          <a:blip xmlns:r="http://schemas.openxmlformats.org/officeDocument/2006/relationships" r:embed="rId12" cstate="print"/>
          <a:stretch>
            <a:fillRect/>
          </a:stretch>
        </p:blipFill>
        <p:spPr>
          <a:xfrm>
            <a:off x="7212913" y="5459501"/>
            <a:ext cx="114912" cy="181137"/>
          </a:xfrm>
          <a:prstGeom prst="rect"/>
        </p:spPr>
      </p:pic>
      <p:sp>
        <p:nvSpPr>
          <p:cNvPr id="1048626" name="bg object 36"/>
          <p:cNvSpPr/>
          <p:nvPr/>
        </p:nvSpPr>
        <p:spPr>
          <a:xfrm>
            <a:off x="7211023" y="2411388"/>
            <a:ext cx="1585595" cy="242570"/>
          </a:xfrm>
          <a:custGeom>
            <a:avLst/>
            <a:ahLst/>
            <a:rect l="l" t="t" r="r" b="b"/>
            <a:pathLst>
              <a:path w="1585595" h="242569">
                <a:moveTo>
                  <a:pt x="62445" y="0"/>
                </a:moveTo>
                <a:lnTo>
                  <a:pt x="23540" y="14392"/>
                </a:lnTo>
                <a:lnTo>
                  <a:pt x="8917" y="46720"/>
                </a:lnTo>
                <a:lnTo>
                  <a:pt x="10583" y="59076"/>
                </a:lnTo>
                <a:lnTo>
                  <a:pt x="10639" y="59489"/>
                </a:lnTo>
                <a:lnTo>
                  <a:pt x="15828" y="70874"/>
                </a:lnTo>
                <a:lnTo>
                  <a:pt x="24005" y="79975"/>
                </a:lnTo>
                <a:lnTo>
                  <a:pt x="24205" y="80156"/>
                </a:lnTo>
                <a:lnTo>
                  <a:pt x="35229" y="86940"/>
                </a:lnTo>
                <a:lnTo>
                  <a:pt x="20730" y="94079"/>
                </a:lnTo>
                <a:lnTo>
                  <a:pt x="9620" y="103969"/>
                </a:lnTo>
                <a:lnTo>
                  <a:pt x="2506" y="116155"/>
                </a:lnTo>
                <a:lnTo>
                  <a:pt x="0" y="130183"/>
                </a:lnTo>
                <a:lnTo>
                  <a:pt x="4430" y="150296"/>
                </a:lnTo>
                <a:lnTo>
                  <a:pt x="17019" y="166462"/>
                </a:lnTo>
                <a:lnTo>
                  <a:pt x="36709" y="177226"/>
                </a:lnTo>
                <a:lnTo>
                  <a:pt x="62445" y="181137"/>
                </a:lnTo>
                <a:lnTo>
                  <a:pt x="88089" y="177093"/>
                </a:lnTo>
                <a:lnTo>
                  <a:pt x="100444" y="170176"/>
                </a:lnTo>
                <a:lnTo>
                  <a:pt x="62445" y="170176"/>
                </a:lnTo>
                <a:lnTo>
                  <a:pt x="41831" y="167042"/>
                </a:lnTo>
                <a:lnTo>
                  <a:pt x="26185" y="158486"/>
                </a:lnTo>
                <a:lnTo>
                  <a:pt x="16252" y="145777"/>
                </a:lnTo>
                <a:lnTo>
                  <a:pt x="12776" y="130183"/>
                </a:lnTo>
                <a:lnTo>
                  <a:pt x="16784" y="114649"/>
                </a:lnTo>
                <a:lnTo>
                  <a:pt x="27603" y="102589"/>
                </a:lnTo>
                <a:lnTo>
                  <a:pt x="43426" y="94781"/>
                </a:lnTo>
                <a:lnTo>
                  <a:pt x="62445" y="92005"/>
                </a:lnTo>
                <a:lnTo>
                  <a:pt x="100013" y="92005"/>
                </a:lnTo>
                <a:lnTo>
                  <a:pt x="89585" y="86940"/>
                </a:lnTo>
                <a:lnTo>
                  <a:pt x="97311" y="82403"/>
                </a:lnTo>
                <a:lnTo>
                  <a:pt x="62445" y="82403"/>
                </a:lnTo>
                <a:lnTo>
                  <a:pt x="46667" y="79975"/>
                </a:lnTo>
                <a:lnTo>
                  <a:pt x="33528" y="72972"/>
                </a:lnTo>
                <a:lnTo>
                  <a:pt x="24811" y="62055"/>
                </a:lnTo>
                <a:lnTo>
                  <a:pt x="21621" y="47778"/>
                </a:lnTo>
                <a:lnTo>
                  <a:pt x="24513" y="34148"/>
                </a:lnTo>
                <a:lnTo>
                  <a:pt x="32735" y="22368"/>
                </a:lnTo>
                <a:lnTo>
                  <a:pt x="45604" y="14090"/>
                </a:lnTo>
                <a:lnTo>
                  <a:pt x="62445" y="10962"/>
                </a:lnTo>
                <a:lnTo>
                  <a:pt x="96475" y="10962"/>
                </a:lnTo>
                <a:lnTo>
                  <a:pt x="84763" y="3953"/>
                </a:lnTo>
                <a:lnTo>
                  <a:pt x="85118" y="3953"/>
                </a:lnTo>
                <a:lnTo>
                  <a:pt x="62445" y="0"/>
                </a:lnTo>
                <a:close/>
              </a:path>
              <a:path w="1585595" h="242569">
                <a:moveTo>
                  <a:pt x="100013" y="92005"/>
                </a:moveTo>
                <a:lnTo>
                  <a:pt x="62445" y="92005"/>
                </a:lnTo>
                <a:lnTo>
                  <a:pt x="81592" y="94781"/>
                </a:lnTo>
                <a:lnTo>
                  <a:pt x="81309" y="94781"/>
                </a:lnTo>
                <a:lnTo>
                  <a:pt x="97202" y="102343"/>
                </a:lnTo>
                <a:lnTo>
                  <a:pt x="108373" y="114075"/>
                </a:lnTo>
                <a:lnTo>
                  <a:pt x="112568" y="129124"/>
                </a:lnTo>
                <a:lnTo>
                  <a:pt x="108968" y="144979"/>
                </a:lnTo>
                <a:lnTo>
                  <a:pt x="98790" y="158041"/>
                </a:lnTo>
                <a:lnTo>
                  <a:pt x="82971" y="166908"/>
                </a:lnTo>
                <a:lnTo>
                  <a:pt x="62445" y="170176"/>
                </a:lnTo>
                <a:lnTo>
                  <a:pt x="100444" y="170176"/>
                </a:lnTo>
                <a:lnTo>
                  <a:pt x="107871" y="166017"/>
                </a:lnTo>
                <a:lnTo>
                  <a:pt x="120609" y="149499"/>
                </a:lnTo>
                <a:lnTo>
                  <a:pt x="125117" y="129124"/>
                </a:lnTo>
                <a:lnTo>
                  <a:pt x="122682" y="116155"/>
                </a:lnTo>
                <a:lnTo>
                  <a:pt x="122574" y="115580"/>
                </a:lnTo>
                <a:lnTo>
                  <a:pt x="115374" y="103723"/>
                </a:lnTo>
                <a:lnTo>
                  <a:pt x="104231" y="94079"/>
                </a:lnTo>
                <a:lnTo>
                  <a:pt x="100013" y="92005"/>
                </a:lnTo>
                <a:close/>
              </a:path>
              <a:path w="1585595" h="242569">
                <a:moveTo>
                  <a:pt x="96475" y="10962"/>
                </a:moveTo>
                <a:lnTo>
                  <a:pt x="62445" y="10962"/>
                </a:lnTo>
                <a:lnTo>
                  <a:pt x="79737" y="14090"/>
                </a:lnTo>
                <a:lnTo>
                  <a:pt x="79378" y="14090"/>
                </a:lnTo>
                <a:lnTo>
                  <a:pt x="92270" y="22037"/>
                </a:lnTo>
                <a:lnTo>
                  <a:pt x="100718" y="33478"/>
                </a:lnTo>
                <a:lnTo>
                  <a:pt x="103603" y="46191"/>
                </a:lnTo>
                <a:lnTo>
                  <a:pt x="103723" y="46720"/>
                </a:lnTo>
                <a:lnTo>
                  <a:pt x="78686" y="79975"/>
                </a:lnTo>
                <a:lnTo>
                  <a:pt x="62445" y="82403"/>
                </a:lnTo>
                <a:lnTo>
                  <a:pt x="97311" y="82403"/>
                </a:lnTo>
                <a:lnTo>
                  <a:pt x="101138" y="80156"/>
                </a:lnTo>
                <a:lnTo>
                  <a:pt x="109508" y="70874"/>
                </a:lnTo>
                <a:lnTo>
                  <a:pt x="114803" y="59076"/>
                </a:lnTo>
                <a:lnTo>
                  <a:pt x="116400" y="46720"/>
                </a:lnTo>
                <a:lnTo>
                  <a:pt x="116468" y="46191"/>
                </a:lnTo>
                <a:lnTo>
                  <a:pt x="116575" y="45360"/>
                </a:lnTo>
                <a:lnTo>
                  <a:pt x="112689" y="28609"/>
                </a:lnTo>
                <a:lnTo>
                  <a:pt x="101701" y="14090"/>
                </a:lnTo>
                <a:lnTo>
                  <a:pt x="96475" y="10962"/>
                </a:lnTo>
                <a:close/>
              </a:path>
              <a:path w="1585595" h="242569">
                <a:moveTo>
                  <a:pt x="147751" y="140843"/>
                </a:moveTo>
                <a:lnTo>
                  <a:pt x="145922" y="155934"/>
                </a:lnTo>
                <a:lnTo>
                  <a:pt x="146077" y="155934"/>
                </a:lnTo>
                <a:lnTo>
                  <a:pt x="156870" y="165381"/>
                </a:lnTo>
                <a:lnTo>
                  <a:pt x="171376" y="173464"/>
                </a:lnTo>
                <a:lnTo>
                  <a:pt x="187696" y="179051"/>
                </a:lnTo>
                <a:lnTo>
                  <a:pt x="204073" y="181137"/>
                </a:lnTo>
                <a:lnTo>
                  <a:pt x="229384" y="177099"/>
                </a:lnTo>
                <a:lnTo>
                  <a:pt x="243856" y="168285"/>
                </a:lnTo>
                <a:lnTo>
                  <a:pt x="206189" y="168285"/>
                </a:lnTo>
                <a:lnTo>
                  <a:pt x="190860" y="166431"/>
                </a:lnTo>
                <a:lnTo>
                  <a:pt x="175070" y="161056"/>
                </a:lnTo>
                <a:lnTo>
                  <a:pt x="160231" y="152434"/>
                </a:lnTo>
                <a:lnTo>
                  <a:pt x="147751" y="140843"/>
                </a:lnTo>
                <a:close/>
              </a:path>
              <a:path w="1585595" h="242569">
                <a:moveTo>
                  <a:pt x="239222" y="79531"/>
                </a:moveTo>
                <a:lnTo>
                  <a:pt x="197949" y="79531"/>
                </a:lnTo>
                <a:lnTo>
                  <a:pt x="219464" y="81989"/>
                </a:lnTo>
                <a:lnTo>
                  <a:pt x="236430" y="91655"/>
                </a:lnTo>
                <a:lnTo>
                  <a:pt x="247555" y="106523"/>
                </a:lnTo>
                <a:lnTo>
                  <a:pt x="251550" y="124588"/>
                </a:lnTo>
                <a:lnTo>
                  <a:pt x="248470" y="142100"/>
                </a:lnTo>
                <a:lnTo>
                  <a:pt x="239557" y="155934"/>
                </a:lnTo>
                <a:lnTo>
                  <a:pt x="225301" y="165019"/>
                </a:lnTo>
                <a:lnTo>
                  <a:pt x="206189" y="168285"/>
                </a:lnTo>
                <a:lnTo>
                  <a:pt x="243856" y="168285"/>
                </a:lnTo>
                <a:lnTo>
                  <a:pt x="248138" y="165677"/>
                </a:lnTo>
                <a:lnTo>
                  <a:pt x="259791" y="147904"/>
                </a:lnTo>
                <a:lnTo>
                  <a:pt x="263796" y="124815"/>
                </a:lnTo>
                <a:lnTo>
                  <a:pt x="259342" y="102672"/>
                </a:lnTo>
                <a:lnTo>
                  <a:pt x="246985" y="84596"/>
                </a:lnTo>
                <a:lnTo>
                  <a:pt x="239222" y="79531"/>
                </a:lnTo>
                <a:close/>
              </a:path>
              <a:path w="1585595" h="242569">
                <a:moveTo>
                  <a:pt x="255254" y="529"/>
                </a:moveTo>
                <a:lnTo>
                  <a:pt x="161132" y="529"/>
                </a:lnTo>
                <a:lnTo>
                  <a:pt x="156433" y="79531"/>
                </a:lnTo>
                <a:lnTo>
                  <a:pt x="156360" y="80747"/>
                </a:lnTo>
                <a:lnTo>
                  <a:pt x="156286" y="81989"/>
                </a:lnTo>
                <a:lnTo>
                  <a:pt x="156416" y="81989"/>
                </a:lnTo>
                <a:lnTo>
                  <a:pt x="164307" y="89359"/>
                </a:lnTo>
                <a:lnTo>
                  <a:pt x="171839" y="86016"/>
                </a:lnTo>
                <a:lnTo>
                  <a:pt x="180618" y="83027"/>
                </a:lnTo>
                <a:lnTo>
                  <a:pt x="189652" y="80747"/>
                </a:lnTo>
                <a:lnTo>
                  <a:pt x="197949" y="79531"/>
                </a:lnTo>
                <a:lnTo>
                  <a:pt x="239222" y="79531"/>
                </a:lnTo>
                <a:lnTo>
                  <a:pt x="233894" y="76053"/>
                </a:lnTo>
                <a:lnTo>
                  <a:pt x="169372" y="76053"/>
                </a:lnTo>
                <a:lnTo>
                  <a:pt x="173379" y="12020"/>
                </a:lnTo>
                <a:lnTo>
                  <a:pt x="253893" y="12020"/>
                </a:lnTo>
                <a:lnTo>
                  <a:pt x="255254" y="529"/>
                </a:lnTo>
                <a:close/>
              </a:path>
              <a:path w="1585595" h="242569">
                <a:moveTo>
                  <a:pt x="204602" y="67737"/>
                </a:moveTo>
                <a:lnTo>
                  <a:pt x="195419" y="68186"/>
                </a:lnTo>
                <a:lnTo>
                  <a:pt x="186590" y="69797"/>
                </a:lnTo>
                <a:lnTo>
                  <a:pt x="177960" y="72457"/>
                </a:lnTo>
                <a:lnTo>
                  <a:pt x="169372" y="76053"/>
                </a:lnTo>
                <a:lnTo>
                  <a:pt x="233894" y="76053"/>
                </a:lnTo>
                <a:lnTo>
                  <a:pt x="228383" y="72457"/>
                </a:lnTo>
                <a:lnTo>
                  <a:pt x="228728" y="72457"/>
                </a:lnTo>
                <a:lnTo>
                  <a:pt x="204602" y="67737"/>
                </a:lnTo>
                <a:close/>
              </a:path>
              <a:path w="1585595" h="242569">
                <a:moveTo>
                  <a:pt x="361396" y="0"/>
                </a:moveTo>
                <a:lnTo>
                  <a:pt x="329727" y="6640"/>
                </a:lnTo>
                <a:lnTo>
                  <a:pt x="305018" y="25288"/>
                </a:lnTo>
                <a:lnTo>
                  <a:pt x="288955" y="54028"/>
                </a:lnTo>
                <a:lnTo>
                  <a:pt x="283226" y="90947"/>
                </a:lnTo>
                <a:lnTo>
                  <a:pt x="288165" y="122741"/>
                </a:lnTo>
                <a:lnTo>
                  <a:pt x="329754" y="174582"/>
                </a:lnTo>
                <a:lnTo>
                  <a:pt x="361396" y="181137"/>
                </a:lnTo>
                <a:lnTo>
                  <a:pt x="392983" y="174582"/>
                </a:lnTo>
                <a:lnTo>
                  <a:pt x="401359" y="168285"/>
                </a:lnTo>
                <a:lnTo>
                  <a:pt x="361396" y="168285"/>
                </a:lnTo>
                <a:lnTo>
                  <a:pt x="334903" y="162845"/>
                </a:lnTo>
                <a:lnTo>
                  <a:pt x="334640" y="162845"/>
                </a:lnTo>
                <a:lnTo>
                  <a:pt x="313939" y="147136"/>
                </a:lnTo>
                <a:lnTo>
                  <a:pt x="300855" y="122964"/>
                </a:lnTo>
                <a:lnTo>
                  <a:pt x="300735" y="122741"/>
                </a:lnTo>
                <a:lnTo>
                  <a:pt x="296078" y="90947"/>
                </a:lnTo>
                <a:lnTo>
                  <a:pt x="300777" y="58891"/>
                </a:lnTo>
                <a:lnTo>
                  <a:pt x="314052" y="34143"/>
                </a:lnTo>
                <a:lnTo>
                  <a:pt x="334669" y="18197"/>
                </a:lnTo>
                <a:lnTo>
                  <a:pt x="361396" y="12550"/>
                </a:lnTo>
                <a:lnTo>
                  <a:pt x="400663" y="12550"/>
                </a:lnTo>
                <a:lnTo>
                  <a:pt x="392887" y="6640"/>
                </a:lnTo>
                <a:lnTo>
                  <a:pt x="361396" y="0"/>
                </a:lnTo>
                <a:close/>
              </a:path>
              <a:path w="1585595" h="242569">
                <a:moveTo>
                  <a:pt x="400663" y="12550"/>
                </a:moveTo>
                <a:lnTo>
                  <a:pt x="361396" y="12550"/>
                </a:lnTo>
                <a:lnTo>
                  <a:pt x="388119" y="18197"/>
                </a:lnTo>
                <a:lnTo>
                  <a:pt x="408656" y="34143"/>
                </a:lnTo>
                <a:lnTo>
                  <a:pt x="421835" y="58891"/>
                </a:lnTo>
                <a:lnTo>
                  <a:pt x="426488" y="90947"/>
                </a:lnTo>
                <a:lnTo>
                  <a:pt x="421899" y="122741"/>
                </a:lnTo>
                <a:lnTo>
                  <a:pt x="421867" y="122964"/>
                </a:lnTo>
                <a:lnTo>
                  <a:pt x="408848" y="147136"/>
                </a:lnTo>
                <a:lnTo>
                  <a:pt x="408741" y="147334"/>
                </a:lnTo>
                <a:lnTo>
                  <a:pt x="388215" y="162845"/>
                </a:lnTo>
                <a:lnTo>
                  <a:pt x="361396" y="168285"/>
                </a:lnTo>
                <a:lnTo>
                  <a:pt x="401359" y="168285"/>
                </a:lnTo>
                <a:lnTo>
                  <a:pt x="417510" y="156142"/>
                </a:lnTo>
                <a:lnTo>
                  <a:pt x="433391" y="127652"/>
                </a:lnTo>
                <a:lnTo>
                  <a:pt x="439037" y="90947"/>
                </a:lnTo>
                <a:lnTo>
                  <a:pt x="433359" y="54028"/>
                </a:lnTo>
                <a:lnTo>
                  <a:pt x="417425" y="25288"/>
                </a:lnTo>
                <a:lnTo>
                  <a:pt x="400663" y="12550"/>
                </a:lnTo>
                <a:close/>
              </a:path>
              <a:path w="1585595" h="242569">
                <a:moveTo>
                  <a:pt x="545710" y="47476"/>
                </a:moveTo>
                <a:lnTo>
                  <a:pt x="530816" y="47476"/>
                </a:lnTo>
                <a:lnTo>
                  <a:pt x="530816" y="179247"/>
                </a:lnTo>
                <a:lnTo>
                  <a:pt x="543290" y="179247"/>
                </a:lnTo>
                <a:lnTo>
                  <a:pt x="543290" y="67737"/>
                </a:lnTo>
                <a:lnTo>
                  <a:pt x="558527" y="67737"/>
                </a:lnTo>
                <a:lnTo>
                  <a:pt x="545710" y="47476"/>
                </a:lnTo>
                <a:close/>
              </a:path>
              <a:path w="1585595" h="242569">
                <a:moveTo>
                  <a:pt x="659865" y="67737"/>
                </a:moveTo>
                <a:lnTo>
                  <a:pt x="647316" y="67737"/>
                </a:lnTo>
                <a:lnTo>
                  <a:pt x="647316" y="179247"/>
                </a:lnTo>
                <a:lnTo>
                  <a:pt x="659865" y="179247"/>
                </a:lnTo>
                <a:lnTo>
                  <a:pt x="659865" y="67737"/>
                </a:lnTo>
                <a:close/>
              </a:path>
              <a:path w="1585595" h="242569">
                <a:moveTo>
                  <a:pt x="558527" y="67737"/>
                </a:moveTo>
                <a:lnTo>
                  <a:pt x="543290" y="67737"/>
                </a:lnTo>
                <a:lnTo>
                  <a:pt x="593186" y="144849"/>
                </a:lnTo>
                <a:lnTo>
                  <a:pt x="597193" y="144849"/>
                </a:lnTo>
                <a:lnTo>
                  <a:pt x="609528" y="125873"/>
                </a:lnTo>
                <a:lnTo>
                  <a:pt x="595303" y="125873"/>
                </a:lnTo>
                <a:lnTo>
                  <a:pt x="558527" y="67737"/>
                </a:lnTo>
                <a:close/>
              </a:path>
              <a:path w="1585595" h="242569">
                <a:moveTo>
                  <a:pt x="659865" y="47476"/>
                </a:moveTo>
                <a:lnTo>
                  <a:pt x="645199" y="47476"/>
                </a:lnTo>
                <a:lnTo>
                  <a:pt x="595303" y="125873"/>
                </a:lnTo>
                <a:lnTo>
                  <a:pt x="609528" y="125873"/>
                </a:lnTo>
                <a:lnTo>
                  <a:pt x="647316" y="67737"/>
                </a:lnTo>
                <a:lnTo>
                  <a:pt x="659865" y="67737"/>
                </a:lnTo>
                <a:lnTo>
                  <a:pt x="659865" y="47476"/>
                </a:lnTo>
                <a:close/>
              </a:path>
              <a:path w="1585595" h="242569">
                <a:moveTo>
                  <a:pt x="686476" y="161632"/>
                </a:moveTo>
                <a:lnTo>
                  <a:pt x="684662" y="174409"/>
                </a:lnTo>
                <a:lnTo>
                  <a:pt x="692373" y="178189"/>
                </a:lnTo>
                <a:lnTo>
                  <a:pt x="699027" y="180305"/>
                </a:lnTo>
                <a:lnTo>
                  <a:pt x="705679" y="180305"/>
                </a:lnTo>
                <a:lnTo>
                  <a:pt x="720529" y="175667"/>
                </a:lnTo>
                <a:lnTo>
                  <a:pt x="726250" y="167227"/>
                </a:lnTo>
                <a:lnTo>
                  <a:pt x="697741" y="167227"/>
                </a:lnTo>
                <a:lnTo>
                  <a:pt x="690483" y="163749"/>
                </a:lnTo>
                <a:lnTo>
                  <a:pt x="686476" y="161632"/>
                </a:lnTo>
                <a:close/>
              </a:path>
              <a:path w="1585595" h="242569">
                <a:moveTo>
                  <a:pt x="823842" y="58439"/>
                </a:moveTo>
                <a:lnTo>
                  <a:pt x="811065" y="58439"/>
                </a:lnTo>
                <a:lnTo>
                  <a:pt x="811065" y="179550"/>
                </a:lnTo>
                <a:lnTo>
                  <a:pt x="823842" y="179550"/>
                </a:lnTo>
                <a:lnTo>
                  <a:pt x="823842" y="58439"/>
                </a:lnTo>
                <a:close/>
              </a:path>
              <a:path w="1585595" h="242569">
                <a:moveTo>
                  <a:pt x="823842" y="45888"/>
                </a:moveTo>
                <a:lnTo>
                  <a:pt x="719589" y="45888"/>
                </a:lnTo>
                <a:lnTo>
                  <a:pt x="719492" y="133131"/>
                </a:lnTo>
                <a:lnTo>
                  <a:pt x="719452" y="136578"/>
                </a:lnTo>
                <a:lnTo>
                  <a:pt x="706813" y="167227"/>
                </a:lnTo>
                <a:lnTo>
                  <a:pt x="726250" y="167227"/>
                </a:lnTo>
                <a:lnTo>
                  <a:pt x="732139" y="58439"/>
                </a:lnTo>
                <a:lnTo>
                  <a:pt x="823842" y="58439"/>
                </a:lnTo>
                <a:lnTo>
                  <a:pt x="823842" y="45888"/>
                </a:lnTo>
                <a:close/>
              </a:path>
              <a:path w="1585595" h="242569">
                <a:moveTo>
                  <a:pt x="869731" y="45888"/>
                </a:moveTo>
                <a:lnTo>
                  <a:pt x="856955" y="45888"/>
                </a:lnTo>
                <a:lnTo>
                  <a:pt x="856955" y="179247"/>
                </a:lnTo>
                <a:lnTo>
                  <a:pt x="869731" y="179247"/>
                </a:lnTo>
                <a:lnTo>
                  <a:pt x="869731" y="118163"/>
                </a:lnTo>
                <a:lnTo>
                  <a:pt x="966575" y="117936"/>
                </a:lnTo>
                <a:lnTo>
                  <a:pt x="966575" y="105385"/>
                </a:lnTo>
                <a:lnTo>
                  <a:pt x="869731" y="105385"/>
                </a:lnTo>
                <a:lnTo>
                  <a:pt x="869731" y="45888"/>
                </a:lnTo>
                <a:close/>
              </a:path>
              <a:path w="1585595" h="242569">
                <a:moveTo>
                  <a:pt x="966575" y="117936"/>
                </a:moveTo>
                <a:lnTo>
                  <a:pt x="954025" y="117936"/>
                </a:lnTo>
                <a:lnTo>
                  <a:pt x="954025" y="179247"/>
                </a:lnTo>
                <a:lnTo>
                  <a:pt x="966575" y="179247"/>
                </a:lnTo>
                <a:lnTo>
                  <a:pt x="966575" y="117936"/>
                </a:lnTo>
                <a:close/>
              </a:path>
              <a:path w="1585595" h="242569">
                <a:moveTo>
                  <a:pt x="966575" y="45888"/>
                </a:moveTo>
                <a:lnTo>
                  <a:pt x="954025" y="45888"/>
                </a:lnTo>
                <a:lnTo>
                  <a:pt x="954025" y="105083"/>
                </a:lnTo>
                <a:lnTo>
                  <a:pt x="869731" y="105385"/>
                </a:lnTo>
                <a:lnTo>
                  <a:pt x="966575" y="105385"/>
                </a:lnTo>
                <a:lnTo>
                  <a:pt x="966575" y="45888"/>
                </a:lnTo>
                <a:close/>
              </a:path>
              <a:path w="1585595" h="242569">
                <a:moveTo>
                  <a:pt x="1015866" y="165942"/>
                </a:moveTo>
                <a:lnTo>
                  <a:pt x="1006793" y="165942"/>
                </a:lnTo>
                <a:lnTo>
                  <a:pt x="1003618" y="169117"/>
                </a:lnTo>
                <a:lnTo>
                  <a:pt x="1003618" y="178415"/>
                </a:lnTo>
                <a:lnTo>
                  <a:pt x="1006793" y="181667"/>
                </a:lnTo>
                <a:lnTo>
                  <a:pt x="1015866" y="181667"/>
                </a:lnTo>
                <a:lnTo>
                  <a:pt x="1019116" y="178415"/>
                </a:lnTo>
                <a:lnTo>
                  <a:pt x="1019116" y="169117"/>
                </a:lnTo>
                <a:lnTo>
                  <a:pt x="1015866" y="165942"/>
                </a:lnTo>
                <a:close/>
              </a:path>
              <a:path w="1585595" h="242569">
                <a:moveTo>
                  <a:pt x="1136448" y="45888"/>
                </a:moveTo>
                <a:lnTo>
                  <a:pt x="1123595" y="45888"/>
                </a:lnTo>
                <a:lnTo>
                  <a:pt x="1123595" y="219240"/>
                </a:lnTo>
                <a:lnTo>
                  <a:pt x="1136448" y="219240"/>
                </a:lnTo>
                <a:lnTo>
                  <a:pt x="1136448" y="147797"/>
                </a:lnTo>
                <a:lnTo>
                  <a:pt x="1147976" y="147797"/>
                </a:lnTo>
                <a:lnTo>
                  <a:pt x="1141124" y="139740"/>
                </a:lnTo>
                <a:lnTo>
                  <a:pt x="1136448" y="123000"/>
                </a:lnTo>
                <a:lnTo>
                  <a:pt x="1136448" y="104555"/>
                </a:lnTo>
                <a:lnTo>
                  <a:pt x="1140741" y="85840"/>
                </a:lnTo>
                <a:lnTo>
                  <a:pt x="1146773" y="77867"/>
                </a:lnTo>
                <a:lnTo>
                  <a:pt x="1136448" y="77867"/>
                </a:lnTo>
                <a:lnTo>
                  <a:pt x="1136448" y="45888"/>
                </a:lnTo>
                <a:close/>
              </a:path>
              <a:path w="1585595" h="242569">
                <a:moveTo>
                  <a:pt x="1147976" y="147797"/>
                </a:moveTo>
                <a:lnTo>
                  <a:pt x="1136448" y="147797"/>
                </a:lnTo>
                <a:lnTo>
                  <a:pt x="1146566" y="161567"/>
                </a:lnTo>
                <a:lnTo>
                  <a:pt x="1160129" y="171885"/>
                </a:lnTo>
                <a:lnTo>
                  <a:pt x="1176442" y="178362"/>
                </a:lnTo>
                <a:lnTo>
                  <a:pt x="1194810" y="180607"/>
                </a:lnTo>
                <a:lnTo>
                  <a:pt x="1220348" y="175294"/>
                </a:lnTo>
                <a:lnTo>
                  <a:pt x="1230108" y="168285"/>
                </a:lnTo>
                <a:lnTo>
                  <a:pt x="1190804" y="168285"/>
                </a:lnTo>
                <a:lnTo>
                  <a:pt x="1170861" y="164430"/>
                </a:lnTo>
                <a:lnTo>
                  <a:pt x="1153448" y="154233"/>
                </a:lnTo>
                <a:lnTo>
                  <a:pt x="1147976" y="147797"/>
                </a:lnTo>
                <a:close/>
              </a:path>
              <a:path w="1585595" h="242569">
                <a:moveTo>
                  <a:pt x="1229250" y="56019"/>
                </a:moveTo>
                <a:lnTo>
                  <a:pt x="1190804" y="56019"/>
                </a:lnTo>
                <a:lnTo>
                  <a:pt x="1212870" y="60275"/>
                </a:lnTo>
                <a:lnTo>
                  <a:pt x="1230456" y="72037"/>
                </a:lnTo>
                <a:lnTo>
                  <a:pt x="1242090" y="89795"/>
                </a:lnTo>
                <a:lnTo>
                  <a:pt x="1246295" y="112039"/>
                </a:lnTo>
                <a:lnTo>
                  <a:pt x="1242207" y="134807"/>
                </a:lnTo>
                <a:lnTo>
                  <a:pt x="1230768" y="152664"/>
                </a:lnTo>
                <a:lnTo>
                  <a:pt x="1213221" y="164270"/>
                </a:lnTo>
                <a:lnTo>
                  <a:pt x="1190804" y="168285"/>
                </a:lnTo>
                <a:lnTo>
                  <a:pt x="1230108" y="168285"/>
                </a:lnTo>
                <a:lnTo>
                  <a:pt x="1240634" y="160725"/>
                </a:lnTo>
                <a:lnTo>
                  <a:pt x="1254016" y="138955"/>
                </a:lnTo>
                <a:lnTo>
                  <a:pt x="1258844" y="112039"/>
                </a:lnTo>
                <a:lnTo>
                  <a:pt x="1253945" y="85840"/>
                </a:lnTo>
                <a:lnTo>
                  <a:pt x="1253910" y="85652"/>
                </a:lnTo>
                <a:lnTo>
                  <a:pt x="1240350" y="64014"/>
                </a:lnTo>
                <a:lnTo>
                  <a:pt x="1229250" y="56019"/>
                </a:lnTo>
                <a:close/>
              </a:path>
              <a:path w="1585595" h="242569">
                <a:moveTo>
                  <a:pt x="1194810" y="43999"/>
                </a:moveTo>
                <a:lnTo>
                  <a:pt x="1176091" y="46261"/>
                </a:lnTo>
                <a:lnTo>
                  <a:pt x="1159817" y="52853"/>
                </a:lnTo>
                <a:lnTo>
                  <a:pt x="1146449" y="63486"/>
                </a:lnTo>
                <a:lnTo>
                  <a:pt x="1136448" y="77867"/>
                </a:lnTo>
                <a:lnTo>
                  <a:pt x="1146773" y="77867"/>
                </a:lnTo>
                <a:lnTo>
                  <a:pt x="1152428" y="70393"/>
                </a:lnTo>
                <a:lnTo>
                  <a:pt x="1169713" y="59893"/>
                </a:lnTo>
                <a:lnTo>
                  <a:pt x="1190804" y="56019"/>
                </a:lnTo>
                <a:lnTo>
                  <a:pt x="1229250" y="56019"/>
                </a:lnTo>
                <a:lnTo>
                  <a:pt x="1220029" y="49378"/>
                </a:lnTo>
                <a:lnTo>
                  <a:pt x="1194810" y="43999"/>
                </a:lnTo>
                <a:close/>
              </a:path>
              <a:path w="1585595" h="242569">
                <a:moveTo>
                  <a:pt x="1286849" y="45888"/>
                </a:moveTo>
                <a:lnTo>
                  <a:pt x="1272938" y="45888"/>
                </a:lnTo>
                <a:lnTo>
                  <a:pt x="1332661" y="179247"/>
                </a:lnTo>
                <a:lnTo>
                  <a:pt x="1327350" y="191965"/>
                </a:lnTo>
                <a:lnTo>
                  <a:pt x="1319026" y="207843"/>
                </a:lnTo>
                <a:lnTo>
                  <a:pt x="1307200" y="222219"/>
                </a:lnTo>
                <a:lnTo>
                  <a:pt x="1291384" y="230428"/>
                </a:lnTo>
                <a:lnTo>
                  <a:pt x="1293199" y="242222"/>
                </a:lnTo>
                <a:lnTo>
                  <a:pt x="1315055" y="231882"/>
                </a:lnTo>
                <a:lnTo>
                  <a:pt x="1330044" y="213825"/>
                </a:lnTo>
                <a:lnTo>
                  <a:pt x="1339689" y="194222"/>
                </a:lnTo>
                <a:lnTo>
                  <a:pt x="1345514" y="179247"/>
                </a:lnTo>
                <a:lnTo>
                  <a:pt x="1351861" y="164278"/>
                </a:lnTo>
                <a:lnTo>
                  <a:pt x="1338861" y="164278"/>
                </a:lnTo>
                <a:lnTo>
                  <a:pt x="1286849" y="45888"/>
                </a:lnTo>
                <a:close/>
              </a:path>
              <a:path w="1585595" h="242569">
                <a:moveTo>
                  <a:pt x="1402063" y="45888"/>
                </a:moveTo>
                <a:lnTo>
                  <a:pt x="1388455" y="45888"/>
                </a:lnTo>
                <a:lnTo>
                  <a:pt x="1338861" y="164278"/>
                </a:lnTo>
                <a:lnTo>
                  <a:pt x="1351861" y="164278"/>
                </a:lnTo>
                <a:lnTo>
                  <a:pt x="1402063" y="45888"/>
                </a:lnTo>
                <a:close/>
              </a:path>
              <a:path w="1585595" h="242569">
                <a:moveTo>
                  <a:pt x="1509523" y="5896"/>
                </a:moveTo>
                <a:lnTo>
                  <a:pt x="1491234" y="21776"/>
                </a:lnTo>
                <a:lnTo>
                  <a:pt x="1466581" y="29862"/>
                </a:lnTo>
                <a:lnTo>
                  <a:pt x="1441554" y="41446"/>
                </a:lnTo>
                <a:lnTo>
                  <a:pt x="1422144" y="67820"/>
                </a:lnTo>
                <a:lnTo>
                  <a:pt x="1414376" y="120053"/>
                </a:lnTo>
                <a:lnTo>
                  <a:pt x="1414343" y="120279"/>
                </a:lnTo>
                <a:lnTo>
                  <a:pt x="1418388" y="145129"/>
                </a:lnTo>
                <a:lnTo>
                  <a:pt x="1418440" y="145448"/>
                </a:lnTo>
                <a:lnTo>
                  <a:pt x="1430511" y="164628"/>
                </a:lnTo>
                <a:lnTo>
                  <a:pt x="1450223" y="176848"/>
                </a:lnTo>
                <a:lnTo>
                  <a:pt x="1477242" y="181137"/>
                </a:lnTo>
                <a:lnTo>
                  <a:pt x="1504759" y="176848"/>
                </a:lnTo>
                <a:lnTo>
                  <a:pt x="1505123" y="176848"/>
                </a:lnTo>
                <a:lnTo>
                  <a:pt x="1518191" y="169344"/>
                </a:lnTo>
                <a:lnTo>
                  <a:pt x="1477544" y="169344"/>
                </a:lnTo>
                <a:lnTo>
                  <a:pt x="1455660" y="165990"/>
                </a:lnTo>
                <a:lnTo>
                  <a:pt x="1439801" y="156293"/>
                </a:lnTo>
                <a:lnTo>
                  <a:pt x="1430149" y="140799"/>
                </a:lnTo>
                <a:lnTo>
                  <a:pt x="1426927" y="120279"/>
                </a:lnTo>
                <a:lnTo>
                  <a:pt x="1426891" y="120053"/>
                </a:lnTo>
                <a:lnTo>
                  <a:pt x="1431087" y="105441"/>
                </a:lnTo>
                <a:lnTo>
                  <a:pt x="1434428" y="101380"/>
                </a:lnTo>
                <a:lnTo>
                  <a:pt x="1427648" y="101380"/>
                </a:lnTo>
                <a:lnTo>
                  <a:pt x="1441534" y="58676"/>
                </a:lnTo>
                <a:lnTo>
                  <a:pt x="1466667" y="41948"/>
                </a:lnTo>
                <a:lnTo>
                  <a:pt x="1495103" y="32861"/>
                </a:lnTo>
                <a:lnTo>
                  <a:pt x="1518897" y="13078"/>
                </a:lnTo>
                <a:lnTo>
                  <a:pt x="1509523" y="5896"/>
                </a:lnTo>
                <a:close/>
              </a:path>
              <a:path w="1585595" h="242569">
                <a:moveTo>
                  <a:pt x="1526690" y="75524"/>
                </a:moveTo>
                <a:lnTo>
                  <a:pt x="1481777" y="75524"/>
                </a:lnTo>
                <a:lnTo>
                  <a:pt x="1502911" y="77485"/>
                </a:lnTo>
                <a:lnTo>
                  <a:pt x="1518963" y="85881"/>
                </a:lnTo>
                <a:lnTo>
                  <a:pt x="1529161" y="100231"/>
                </a:lnTo>
                <a:lnTo>
                  <a:pt x="1532732" y="120053"/>
                </a:lnTo>
                <a:lnTo>
                  <a:pt x="1528723" y="140352"/>
                </a:lnTo>
                <a:lnTo>
                  <a:pt x="1517442" y="155896"/>
                </a:lnTo>
                <a:lnTo>
                  <a:pt x="1500009" y="165841"/>
                </a:lnTo>
                <a:lnTo>
                  <a:pt x="1477544" y="169344"/>
                </a:lnTo>
                <a:lnTo>
                  <a:pt x="1518191" y="169344"/>
                </a:lnTo>
                <a:lnTo>
                  <a:pt x="1526797" y="164401"/>
                </a:lnTo>
                <a:lnTo>
                  <a:pt x="1540625" y="145129"/>
                </a:lnTo>
                <a:lnTo>
                  <a:pt x="1545464" y="120279"/>
                </a:lnTo>
                <a:lnTo>
                  <a:pt x="1545508" y="120053"/>
                </a:lnTo>
                <a:lnTo>
                  <a:pt x="1541148" y="95204"/>
                </a:lnTo>
                <a:lnTo>
                  <a:pt x="1529396" y="77244"/>
                </a:lnTo>
                <a:lnTo>
                  <a:pt x="1526690" y="75524"/>
                </a:lnTo>
                <a:close/>
              </a:path>
              <a:path w="1585595" h="242569">
                <a:moveTo>
                  <a:pt x="1491681" y="62671"/>
                </a:moveTo>
                <a:lnTo>
                  <a:pt x="1467547" y="66540"/>
                </a:lnTo>
                <a:lnTo>
                  <a:pt x="1448580" y="76213"/>
                </a:lnTo>
                <a:lnTo>
                  <a:pt x="1435155" y="88793"/>
                </a:lnTo>
                <a:lnTo>
                  <a:pt x="1427648" y="101380"/>
                </a:lnTo>
                <a:lnTo>
                  <a:pt x="1434428" y="101380"/>
                </a:lnTo>
                <a:lnTo>
                  <a:pt x="1442654" y="91381"/>
                </a:lnTo>
                <a:lnTo>
                  <a:pt x="1460061" y="80525"/>
                </a:lnTo>
                <a:lnTo>
                  <a:pt x="1481777" y="75524"/>
                </a:lnTo>
                <a:lnTo>
                  <a:pt x="1526690" y="75524"/>
                </a:lnTo>
                <a:lnTo>
                  <a:pt x="1512243" y="66343"/>
                </a:lnTo>
                <a:lnTo>
                  <a:pt x="1491681" y="62671"/>
                </a:lnTo>
                <a:close/>
              </a:path>
              <a:path w="1585595" h="242569">
                <a:moveTo>
                  <a:pt x="1581790" y="165942"/>
                </a:moveTo>
                <a:lnTo>
                  <a:pt x="1572717" y="165942"/>
                </a:lnTo>
                <a:lnTo>
                  <a:pt x="1569542" y="169117"/>
                </a:lnTo>
                <a:lnTo>
                  <a:pt x="1569542" y="178415"/>
                </a:lnTo>
                <a:lnTo>
                  <a:pt x="1572717" y="181667"/>
                </a:lnTo>
                <a:lnTo>
                  <a:pt x="1581790" y="181667"/>
                </a:lnTo>
                <a:lnTo>
                  <a:pt x="1585040" y="178415"/>
                </a:lnTo>
                <a:lnTo>
                  <a:pt x="1585040" y="169117"/>
                </a:lnTo>
                <a:lnTo>
                  <a:pt x="1581790" y="165942"/>
                </a:lnTo>
                <a:close/>
              </a:path>
            </a:pathLst>
          </a:custGeom>
          <a:solidFill>
            <a:srgbClr val="151616"/>
          </a:solidFill>
        </p:spPr>
        <p:txBody>
          <a:bodyPr bIns="0" lIns="0" rIns="0" rtlCol="0" tIns="0" wrap="square"/>
          <a:p/>
        </p:txBody>
      </p:sp>
      <p:sp>
        <p:nvSpPr>
          <p:cNvPr id="1048627" name="bg object 37"/>
          <p:cNvSpPr/>
          <p:nvPr/>
        </p:nvSpPr>
        <p:spPr>
          <a:xfrm>
            <a:off x="624362" y="1982427"/>
            <a:ext cx="9684385" cy="0"/>
          </a:xfrm>
          <a:custGeom>
            <a:avLst/>
            <a:ahLst/>
            <a:rect l="l" t="t" r="r" b="b"/>
            <a:pathLst>
              <a:path w="9684385" h="0">
                <a:moveTo>
                  <a:pt x="0" y="0"/>
                </a:moveTo>
                <a:lnTo>
                  <a:pt x="9684004" y="0"/>
                </a:lnTo>
              </a:path>
            </a:pathLst>
          </a:custGeom>
          <a:ln w="19051">
            <a:solidFill>
              <a:srgbClr val="9D9D9C"/>
            </a:solidFill>
          </a:ln>
        </p:spPr>
        <p:txBody>
          <a:bodyPr bIns="0" lIns="0" rIns="0" rtlCol="0" tIns="0" wrap="square"/>
          <a:p/>
        </p:txBody>
      </p:sp>
      <p:sp>
        <p:nvSpPr>
          <p:cNvPr id="1048628" name="bg object 38"/>
          <p:cNvSpPr/>
          <p:nvPr/>
        </p:nvSpPr>
        <p:spPr>
          <a:xfrm>
            <a:off x="624362" y="3506429"/>
            <a:ext cx="9684385" cy="0"/>
          </a:xfrm>
          <a:custGeom>
            <a:avLst/>
            <a:ahLst/>
            <a:rect l="l" t="t" r="r" b="b"/>
            <a:pathLst>
              <a:path w="9684385" h="0">
                <a:moveTo>
                  <a:pt x="0" y="0"/>
                </a:moveTo>
                <a:lnTo>
                  <a:pt x="9684004" y="0"/>
                </a:lnTo>
              </a:path>
            </a:pathLst>
          </a:custGeom>
          <a:ln w="19051">
            <a:solidFill>
              <a:srgbClr val="9D9D9C"/>
            </a:solidFill>
          </a:ln>
        </p:spPr>
        <p:txBody>
          <a:bodyPr bIns="0" lIns="0" rIns="0" rtlCol="0" tIns="0" wrap="square"/>
          <a:p/>
        </p:txBody>
      </p:sp>
      <p:sp>
        <p:nvSpPr>
          <p:cNvPr id="1048629" name="bg object 39"/>
          <p:cNvSpPr/>
          <p:nvPr/>
        </p:nvSpPr>
        <p:spPr>
          <a:xfrm>
            <a:off x="647960" y="5032631"/>
            <a:ext cx="9660890" cy="0"/>
          </a:xfrm>
          <a:custGeom>
            <a:avLst/>
            <a:ahLst/>
            <a:rect l="l" t="t" r="r" b="b"/>
            <a:pathLst>
              <a:path w="9660890" h="0">
                <a:moveTo>
                  <a:pt x="0" y="0"/>
                </a:moveTo>
                <a:lnTo>
                  <a:pt x="9660406" y="0"/>
                </a:lnTo>
              </a:path>
            </a:pathLst>
          </a:custGeom>
          <a:ln w="19051">
            <a:solidFill>
              <a:srgbClr val="9D9D9C"/>
            </a:solidFill>
          </a:ln>
        </p:spPr>
        <p:txBody>
          <a:bodyPr bIns="0" lIns="0" rIns="0" rtlCol="0" tIns="0" wrap="square"/>
          <a:p/>
        </p:txBody>
      </p:sp>
      <p:pic>
        <p:nvPicPr>
          <p:cNvPr id="2097173" name="bg object 40"/>
          <p:cNvPicPr>
            <a:picLocks/>
          </p:cNvPicPr>
          <p:nvPr/>
        </p:nvPicPr>
        <p:blipFill>
          <a:blip xmlns:r="http://schemas.openxmlformats.org/officeDocument/2006/relationships" r:embed="rId13" cstate="print"/>
          <a:stretch>
            <a:fillRect/>
          </a:stretch>
        </p:blipFill>
        <p:spPr>
          <a:xfrm>
            <a:off x="615358" y="1946430"/>
            <a:ext cx="72011" cy="71996"/>
          </a:xfrm>
          <a:prstGeom prst="rect"/>
        </p:spPr>
      </p:pic>
      <p:pic>
        <p:nvPicPr>
          <p:cNvPr id="2097174" name="bg object 41"/>
          <p:cNvPicPr>
            <a:picLocks/>
          </p:cNvPicPr>
          <p:nvPr/>
        </p:nvPicPr>
        <p:blipFill>
          <a:blip xmlns:r="http://schemas.openxmlformats.org/officeDocument/2006/relationships" r:embed="rId14" cstate="print"/>
          <a:stretch>
            <a:fillRect/>
          </a:stretch>
        </p:blipFill>
        <p:spPr>
          <a:xfrm>
            <a:off x="3912360" y="1946430"/>
            <a:ext cx="72007" cy="71996"/>
          </a:xfrm>
          <a:prstGeom prst="rect"/>
        </p:spPr>
      </p:pic>
      <p:pic>
        <p:nvPicPr>
          <p:cNvPr id="2097175" name="bg object 42"/>
          <p:cNvPicPr>
            <a:picLocks/>
          </p:cNvPicPr>
          <p:nvPr/>
        </p:nvPicPr>
        <p:blipFill>
          <a:blip xmlns:r="http://schemas.openxmlformats.org/officeDocument/2006/relationships" r:embed="rId15" cstate="print"/>
          <a:stretch>
            <a:fillRect/>
          </a:stretch>
        </p:blipFill>
        <p:spPr>
          <a:xfrm>
            <a:off x="3912360" y="3470432"/>
            <a:ext cx="72007" cy="71996"/>
          </a:xfrm>
          <a:prstGeom prst="rect"/>
        </p:spPr>
      </p:pic>
      <p:pic>
        <p:nvPicPr>
          <p:cNvPr id="2097176" name="bg object 43"/>
          <p:cNvPicPr>
            <a:picLocks/>
          </p:cNvPicPr>
          <p:nvPr/>
        </p:nvPicPr>
        <p:blipFill>
          <a:blip xmlns:r="http://schemas.openxmlformats.org/officeDocument/2006/relationships" r:embed="rId16" cstate="print"/>
          <a:stretch>
            <a:fillRect/>
          </a:stretch>
        </p:blipFill>
        <p:spPr>
          <a:xfrm>
            <a:off x="3912360" y="4992225"/>
            <a:ext cx="72007" cy="71996"/>
          </a:xfrm>
          <a:prstGeom prst="rect"/>
        </p:spPr>
      </p:pic>
      <p:pic>
        <p:nvPicPr>
          <p:cNvPr id="2097177" name="bg object 44"/>
          <p:cNvPicPr>
            <a:picLocks/>
          </p:cNvPicPr>
          <p:nvPr/>
        </p:nvPicPr>
        <p:blipFill>
          <a:blip xmlns:r="http://schemas.openxmlformats.org/officeDocument/2006/relationships" r:embed="rId17" cstate="print"/>
          <a:stretch>
            <a:fillRect/>
          </a:stretch>
        </p:blipFill>
        <p:spPr>
          <a:xfrm>
            <a:off x="621478" y="3470432"/>
            <a:ext cx="72011" cy="71996"/>
          </a:xfrm>
          <a:prstGeom prst="rect"/>
        </p:spPr>
      </p:pic>
      <p:pic>
        <p:nvPicPr>
          <p:cNvPr id="2097178" name="bg object 45"/>
          <p:cNvPicPr>
            <a:picLocks/>
          </p:cNvPicPr>
          <p:nvPr/>
        </p:nvPicPr>
        <p:blipFill>
          <a:blip xmlns:r="http://schemas.openxmlformats.org/officeDocument/2006/relationships" r:embed="rId18" cstate="print"/>
          <a:stretch>
            <a:fillRect/>
          </a:stretch>
        </p:blipFill>
        <p:spPr>
          <a:xfrm>
            <a:off x="621478" y="4996634"/>
            <a:ext cx="72011" cy="71996"/>
          </a:xfrm>
          <a:prstGeom prst="rect"/>
        </p:spPr>
      </p:pic>
      <p:pic>
        <p:nvPicPr>
          <p:cNvPr id="2097179" name="bg object 46"/>
          <p:cNvPicPr>
            <a:picLocks/>
          </p:cNvPicPr>
          <p:nvPr/>
        </p:nvPicPr>
        <p:blipFill>
          <a:blip xmlns:r="http://schemas.openxmlformats.org/officeDocument/2006/relationships" r:embed="rId19" cstate="print"/>
          <a:stretch>
            <a:fillRect/>
          </a:stretch>
        </p:blipFill>
        <p:spPr>
          <a:xfrm>
            <a:off x="7200360" y="1946430"/>
            <a:ext cx="72010" cy="71996"/>
          </a:xfrm>
          <a:prstGeom prst="rect"/>
        </p:spPr>
      </p:pic>
      <p:pic>
        <p:nvPicPr>
          <p:cNvPr id="2097180" name="bg object 47"/>
          <p:cNvPicPr>
            <a:picLocks/>
          </p:cNvPicPr>
          <p:nvPr/>
        </p:nvPicPr>
        <p:blipFill>
          <a:blip xmlns:r="http://schemas.openxmlformats.org/officeDocument/2006/relationships" r:embed="rId20" cstate="print"/>
          <a:stretch>
            <a:fillRect/>
          </a:stretch>
        </p:blipFill>
        <p:spPr>
          <a:xfrm>
            <a:off x="7200360" y="3470432"/>
            <a:ext cx="72010" cy="71996"/>
          </a:xfrm>
          <a:prstGeom prst="rect"/>
        </p:spPr>
      </p:pic>
      <p:pic>
        <p:nvPicPr>
          <p:cNvPr id="2097181" name="bg object 48"/>
          <p:cNvPicPr>
            <a:picLocks/>
          </p:cNvPicPr>
          <p:nvPr/>
        </p:nvPicPr>
        <p:blipFill>
          <a:blip xmlns:r="http://schemas.openxmlformats.org/officeDocument/2006/relationships" r:embed="rId19" cstate="print"/>
          <a:stretch>
            <a:fillRect/>
          </a:stretch>
        </p:blipFill>
        <p:spPr>
          <a:xfrm>
            <a:off x="7200360" y="4992225"/>
            <a:ext cx="72010" cy="71996"/>
          </a:xfrm>
          <a:prstGeom prst="rect"/>
        </p:spPr>
      </p:pic>
      <p:sp>
        <p:nvSpPr>
          <p:cNvPr id="1048630" name="bg object 49"/>
          <p:cNvSpPr/>
          <p:nvPr/>
        </p:nvSpPr>
        <p:spPr>
          <a:xfrm>
            <a:off x="10298840" y="1972902"/>
            <a:ext cx="0" cy="1533525"/>
          </a:xfrm>
          <a:custGeom>
            <a:avLst/>
            <a:ahLst/>
            <a:rect l="l" t="t" r="r" b="b"/>
            <a:pathLst>
              <a:path w="0" h="1533525">
                <a:moveTo>
                  <a:pt x="0" y="0"/>
                </a:moveTo>
                <a:lnTo>
                  <a:pt x="0" y="1533523"/>
                </a:lnTo>
              </a:path>
            </a:pathLst>
          </a:custGeom>
          <a:ln w="19051">
            <a:solidFill>
              <a:srgbClr val="9D9D9C"/>
            </a:solidFill>
          </a:ln>
        </p:spPr>
        <p:txBody>
          <a:bodyPr bIns="0" lIns="0" rIns="0" rtlCol="0" tIns="0" wrap="square"/>
          <a:p/>
        </p:txBody>
      </p:sp>
      <p:sp>
        <p:nvSpPr>
          <p:cNvPr id="1048631" name="bg object 50"/>
          <p:cNvSpPr/>
          <p:nvPr/>
        </p:nvSpPr>
        <p:spPr>
          <a:xfrm>
            <a:off x="657482" y="3506425"/>
            <a:ext cx="0" cy="1524000"/>
          </a:xfrm>
          <a:custGeom>
            <a:avLst/>
            <a:ahLst/>
            <a:rect l="l" t="t" r="r" b="b"/>
            <a:pathLst>
              <a:path w="0" h="1524000">
                <a:moveTo>
                  <a:pt x="0" y="0"/>
                </a:moveTo>
                <a:lnTo>
                  <a:pt x="0" y="1524002"/>
                </a:lnTo>
              </a:path>
            </a:pathLst>
          </a:custGeom>
          <a:ln w="19051">
            <a:solidFill>
              <a:srgbClr val="9D9D9C"/>
            </a:solidFill>
          </a:ln>
        </p:spPr>
        <p:txBody>
          <a:bodyPr bIns="0" lIns="0" rIns="0" rtlCol="0" tIns="0" wrap="square"/>
          <a:p/>
        </p:txBody>
      </p:sp>
      <p:sp>
        <p:nvSpPr>
          <p:cNvPr id="1048632" name="Holder 2"/>
          <p:cNvSpPr>
            <a:spLocks noGrp="1"/>
          </p:cNvSpPr>
          <p:nvPr>
            <p:ph type="title"/>
          </p:nvPr>
        </p:nvSpPr>
        <p:spPr/>
        <p:txBody>
          <a:bodyPr bIns="0" lIns="0" rIns="0" tIns="0"/>
          <a:lstStyle>
            <a:lvl1pPr>
              <a:defRPr b="0" sz="2950" i="0">
                <a:solidFill>
                  <a:srgbClr val="151616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1048633" name="Holder 3"/>
          <p:cNvSpPr>
            <a:spLocks noGrp="1"/>
          </p:cNvSpPr>
          <p:nvPr>
            <p:ph type="ftr" sz="quarter" idx="5"/>
          </p:nvPr>
        </p:nvSpPr>
        <p:spPr/>
        <p:txBody>
          <a:bodyPr bIns="0" lIns="0" rIns="0" t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1048634" name="Holder 4"/>
          <p:cNvSpPr>
            <a:spLocks noGrp="1"/>
          </p:cNvSpPr>
          <p:nvPr>
            <p:ph type="dt" sz="half" idx="6"/>
          </p:nvPr>
        </p:nvSpPr>
        <p:spPr/>
        <p:txBody>
          <a:bodyPr bIns="0" lIns="0" rIns="0" t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1048635" name="Holder 5"/>
          <p:cNvSpPr>
            <a:spLocks noGrp="1"/>
          </p:cNvSpPr>
          <p:nvPr>
            <p:ph type="sldNum" sz="quarter" idx="7"/>
          </p:nvPr>
        </p:nvSpPr>
        <p:spPr/>
        <p:txBody>
          <a:bodyPr bIns="0" lIns="0" rIns="0" t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2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Holder 2"/>
          <p:cNvSpPr>
            <a:spLocks noGrp="1"/>
          </p:cNvSpPr>
          <p:nvPr>
            <p:ph type="ftr" sz="quarter" idx="5"/>
          </p:nvPr>
        </p:nvSpPr>
        <p:spPr/>
        <p:txBody>
          <a:bodyPr bIns="0" lIns="0" rIns="0" t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1048609" name="Holder 3"/>
          <p:cNvSpPr>
            <a:spLocks noGrp="1"/>
          </p:cNvSpPr>
          <p:nvPr>
            <p:ph type="dt" sz="half" idx="6"/>
          </p:nvPr>
        </p:nvSpPr>
        <p:spPr/>
        <p:txBody>
          <a:bodyPr bIns="0" lIns="0" rIns="0" t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1048610" name="Holder 4"/>
          <p:cNvSpPr>
            <a:spLocks noGrp="1"/>
          </p:cNvSpPr>
          <p:nvPr>
            <p:ph type="sldNum" sz="quarter" idx="7"/>
          </p:nvPr>
        </p:nvSpPr>
        <p:spPr/>
        <p:txBody>
          <a:bodyPr bIns="0" lIns="0" rIns="0" t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image" Target="../media/image23.jpeg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bg object 16"/>
          <p:cNvPicPr>
            <a:picLocks/>
          </p:cNvPicPr>
          <p:nvPr/>
        </p:nvPicPr>
        <p:blipFill>
          <a:blip xmlns:r="http://schemas.openxmlformats.org/officeDocument/2006/relationships" r:embed="rId6" cstate="print"/>
          <a:stretch>
            <a:fillRect/>
          </a:stretch>
        </p:blipFill>
        <p:spPr>
          <a:xfrm>
            <a:off x="4909" y="0"/>
            <a:ext cx="10687090" cy="7558221"/>
          </a:xfrm>
          <a:prstGeom prst="rect"/>
        </p:spPr>
      </p:pic>
      <p:sp>
        <p:nvSpPr>
          <p:cNvPr id="1048576" name="bg object 17"/>
          <p:cNvSpPr/>
          <p:nvPr/>
        </p:nvSpPr>
        <p:spPr>
          <a:xfrm>
            <a:off x="5649" y="0"/>
            <a:ext cx="10686415" cy="7558405"/>
          </a:xfrm>
          <a:custGeom>
            <a:avLst/>
            <a:ahLst/>
            <a:rect l="l" t="t" r="r" b="b"/>
            <a:pathLst>
              <a:path w="10686415" h="7558405">
                <a:moveTo>
                  <a:pt x="10686351" y="0"/>
                </a:moveTo>
                <a:lnTo>
                  <a:pt x="0" y="0"/>
                </a:lnTo>
                <a:lnTo>
                  <a:pt x="0" y="7558249"/>
                </a:lnTo>
                <a:lnTo>
                  <a:pt x="10686351" y="7558249"/>
                </a:lnTo>
                <a:lnTo>
                  <a:pt x="10686351" y="0"/>
                </a:lnTo>
                <a:close/>
              </a:path>
            </a:pathLst>
          </a:custGeom>
          <a:solidFill>
            <a:srgbClr val="D1D6DA">
              <a:alpha val="29998"/>
            </a:srgbClr>
          </a:solidFill>
        </p:spPr>
        <p:txBody>
          <a:bodyPr bIns="0" lIns="0" rIns="0" rtlCol="0" tIns="0" wrap="square"/>
          <a:p/>
        </p:txBody>
      </p:sp>
      <p:sp>
        <p:nvSpPr>
          <p:cNvPr id="1048577" name="Holder 2"/>
          <p:cNvSpPr>
            <a:spLocks noGrp="1"/>
          </p:cNvSpPr>
          <p:nvPr>
            <p:ph type="title"/>
          </p:nvPr>
        </p:nvSpPr>
        <p:spPr>
          <a:xfrm>
            <a:off x="464865" y="592440"/>
            <a:ext cx="9163050" cy="778775"/>
          </a:xfrm>
          <a:prstGeom prst="rect"/>
        </p:spPr>
        <p:txBody>
          <a:bodyPr bIns="0" lIns="0" rIns="0" tIns="0" wrap="square">
            <a:spAutoFit/>
          </a:bodyPr>
          <a:lstStyle>
            <a:lvl1pPr>
              <a:defRPr b="0" sz="2950" i="0">
                <a:solidFill>
                  <a:srgbClr val="151616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1048578" name="Holder 3"/>
          <p:cNvSpPr>
            <a:spLocks noGrp="1"/>
          </p:cNvSpPr>
          <p:nvPr>
            <p:ph type="body" idx="1"/>
          </p:nvPr>
        </p:nvSpPr>
        <p:spPr>
          <a:xfrm>
            <a:off x="1772352" y="2215640"/>
            <a:ext cx="5483225" cy="3273425"/>
          </a:xfrm>
          <a:prstGeom prst="rect"/>
        </p:spPr>
        <p:txBody>
          <a:bodyPr bIns="0" lIns="0" rIns="0" tIns="0" wrap="square">
            <a:spAutoFit/>
          </a:bodyPr>
          <a:lstStyle>
            <a:lvl1pPr>
              <a:defRPr b="0" sz="3000" i="0">
                <a:solidFill>
                  <a:srgbClr val="151616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1048579" name="Holder 4"/>
          <p:cNvSpPr>
            <a:spLocks noGrp="1"/>
          </p:cNvSpPr>
          <p:nvPr>
            <p:ph type="ftr" sz="quarter" idx="5"/>
          </p:nvPr>
        </p:nvSpPr>
        <p:spPr>
          <a:xfrm>
            <a:off x="3631438" y="7027545"/>
            <a:ext cx="3417824" cy="377825"/>
          </a:xfrm>
          <a:prstGeom prst="rect"/>
        </p:spPr>
        <p:txBody>
          <a:bodyPr bIns="0" lIns="0" rIns="0" tIns="0" wrap="square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1048580" name="Holder 5"/>
          <p:cNvSpPr>
            <a:spLocks noGrp="1"/>
          </p:cNvSpPr>
          <p:nvPr>
            <p:ph type="dt" sz="half" idx="6"/>
          </p:nvPr>
        </p:nvSpPr>
        <p:spPr>
          <a:xfrm>
            <a:off x="534035" y="7027545"/>
            <a:ext cx="2456561" cy="377825"/>
          </a:xfrm>
          <a:prstGeom prst="rect"/>
        </p:spPr>
        <p:txBody>
          <a:bodyPr bIns="0" lIns="0" rIns="0" tIns="0" wrap="square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1048581" name="Holder 6"/>
          <p:cNvSpPr>
            <a:spLocks noGrp="1"/>
          </p:cNvSpPr>
          <p:nvPr>
            <p:ph type="sldNum" sz="quarter" idx="7"/>
          </p:nvPr>
        </p:nvSpPr>
        <p:spPr>
          <a:xfrm>
            <a:off x="7690104" y="7027545"/>
            <a:ext cx="2456561" cy="377825"/>
          </a:xfrm>
          <a:prstGeom prst="rect"/>
        </p:spPr>
        <p:txBody>
          <a:bodyPr bIns="0" lIns="0" rIns="0" tIns="0" wrap="square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36.jpeg"/><Relationship Id="rId2" Type="http://schemas.openxmlformats.org/officeDocument/2006/relationships/image" Target="../media/image37.jpeg"/><Relationship Id="rId3" Type="http://schemas.openxmlformats.org/officeDocument/2006/relationships/slideLayout" Target="../slideLayouts/slideLayout2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38.jpeg"/><Relationship Id="rId2" Type="http://schemas.openxmlformats.org/officeDocument/2006/relationships/image" Target="../media/image39.jpeg"/><Relationship Id="rId3" Type="http://schemas.openxmlformats.org/officeDocument/2006/relationships/slideLayout" Target="../slideLayouts/slideLayout2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40.jpeg"/><Relationship Id="rId2" Type="http://schemas.openxmlformats.org/officeDocument/2006/relationships/image" Target="../media/image41.png"/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6" Type="http://schemas.openxmlformats.org/officeDocument/2006/relationships/image" Target="../media/image45.png"/><Relationship Id="rId7" Type="http://schemas.openxmlformats.org/officeDocument/2006/relationships/image" Target="../media/image46.png"/><Relationship Id="rId8" Type="http://schemas.openxmlformats.org/officeDocument/2006/relationships/image" Target="../media/image47.png"/><Relationship Id="rId9" Type="http://schemas.openxmlformats.org/officeDocument/2006/relationships/image" Target="../media/image48.png"/><Relationship Id="rId10" Type="http://schemas.openxmlformats.org/officeDocument/2006/relationships/image" Target="../media/image49.png"/><Relationship Id="rId11" Type="http://schemas.openxmlformats.org/officeDocument/2006/relationships/image" Target="../media/image50.png"/><Relationship Id="rId12" Type="http://schemas.openxmlformats.org/officeDocument/2006/relationships/image" Target="../media/image51.png"/><Relationship Id="rId13" Type="http://schemas.openxmlformats.org/officeDocument/2006/relationships/image" Target="../media/image52.png"/><Relationship Id="rId14" Type="http://schemas.openxmlformats.org/officeDocument/2006/relationships/image" Target="../media/image53.png"/><Relationship Id="rId15" Type="http://schemas.openxmlformats.org/officeDocument/2006/relationships/image" Target="../media/image54.png"/><Relationship Id="rId16" Type="http://schemas.openxmlformats.org/officeDocument/2006/relationships/image" Target="../media/image55.jpeg"/><Relationship Id="rId17" Type="http://schemas.openxmlformats.org/officeDocument/2006/relationships/image" Target="../media/image56.jpeg"/><Relationship Id="rId18" Type="http://schemas.openxmlformats.org/officeDocument/2006/relationships/slideLayout" Target="../slideLayouts/slideLayout2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hyperlink" Target="mailto:info@akpg.ru" TargetMode="External"/><Relationship Id="rId2" Type="http://schemas.openxmlformats.org/officeDocument/2006/relationships/hyperlink" Target="mailto:sales@akpg.ru" TargetMode="External"/><Relationship Id="rId3" Type="http://schemas.openxmlformats.org/officeDocument/2006/relationships/slideLayout" Target="../slideLayouts/slideLayout3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26.jpeg"/><Relationship Id="rId3" Type="http://schemas.openxmlformats.org/officeDocument/2006/relationships/image" Target="../media/image27.png"/><Relationship Id="rId4" Type="http://schemas.openxmlformats.org/officeDocument/2006/relationships/slideLayout" Target="../slideLayouts/slideLayout5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image" Target="../media/image29.jpeg"/><Relationship Id="rId3" Type="http://schemas.openxmlformats.org/officeDocument/2006/relationships/image" Target="../media/image30.jpeg"/><Relationship Id="rId4" Type="http://schemas.openxmlformats.org/officeDocument/2006/relationships/image" Target="../media/image31.jpeg"/><Relationship Id="rId5" Type="http://schemas.openxmlformats.org/officeDocument/2006/relationships/image" Target="../media/image32.jpeg"/><Relationship Id="rId6" Type="http://schemas.openxmlformats.org/officeDocument/2006/relationships/image" Target="../media/image33.jpeg"/><Relationship Id="rId7" Type="http://schemas.openxmlformats.org/officeDocument/2006/relationships/slideLayout" Target="../slideLayouts/slideLayout2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34.jpeg"/><Relationship Id="rId2" Type="http://schemas.openxmlformats.org/officeDocument/2006/relationships/image" Target="../media/image35.jpeg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object 2"/>
          <p:cNvSpPr txBox="1"/>
          <p:nvPr/>
        </p:nvSpPr>
        <p:spPr>
          <a:xfrm>
            <a:off x="5599253" y="5378270"/>
            <a:ext cx="4820920" cy="901700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>
                <a:solidFill>
                  <a:srgbClr val="151616"/>
                </a:solidFill>
                <a:latin typeface="Calibri"/>
                <a:cs typeface="Calibri"/>
              </a:rPr>
              <a:t>Директор</a:t>
            </a:r>
            <a:r>
              <a:rPr dirty="0" sz="3000" spc="-60">
                <a:solidFill>
                  <a:srgbClr val="151616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151616"/>
                </a:solidFill>
                <a:latin typeface="Calibri"/>
                <a:cs typeface="Calibri"/>
              </a:rPr>
              <a:t>Александр</a:t>
            </a:r>
            <a:r>
              <a:rPr dirty="0" sz="3000" spc="-60">
                <a:solidFill>
                  <a:srgbClr val="151616"/>
                </a:solidFill>
                <a:latin typeface="Calibri"/>
                <a:cs typeface="Calibri"/>
              </a:rPr>
              <a:t> </a:t>
            </a:r>
            <a:r>
              <a:rPr dirty="0" sz="3000" spc="-10">
                <a:solidFill>
                  <a:srgbClr val="151616"/>
                </a:solidFill>
                <a:latin typeface="Calibri"/>
                <a:cs typeface="Calibri"/>
              </a:rPr>
              <a:t>Киселев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1048590" name="object 3" descr="$PPTXTitle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>
                <a:latin typeface="Arial"/>
                <a:cs typeface="Arial"/>
              </a:rPr>
              <a:t>akpg.ru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4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bIns="0" lIns="0" rIns="0" rtlCol="0" tIns="227965" vert="horz" wrap="square">
            <a:spAutoFit/>
          </a:bodyPr>
          <a:p>
            <a:pPr marL="2068195">
              <a:lnSpc>
                <a:spcPct val="100000"/>
              </a:lnSpc>
              <a:spcBef>
                <a:spcPts val="100"/>
              </a:spcBef>
            </a:pPr>
            <a:r>
              <a:rPr dirty="0" sz="3000" spc="-10"/>
              <a:t>РЕАЛИЗОВАННЫЕ</a:t>
            </a:r>
            <a:r>
              <a:rPr dirty="0" sz="3000" spc="-140"/>
              <a:t> </a:t>
            </a:r>
            <a:r>
              <a:rPr dirty="0" sz="3000" spc="-10"/>
              <a:t>ПРОЕКТЫ</a:t>
            </a:r>
            <a:endParaRPr sz="3000"/>
          </a:p>
        </p:txBody>
      </p:sp>
      <p:sp>
        <p:nvSpPr>
          <p:cNvPr id="1048655" name="object 3"/>
          <p:cNvSpPr/>
          <p:nvPr/>
        </p:nvSpPr>
        <p:spPr>
          <a:xfrm>
            <a:off x="5648" y="1326949"/>
            <a:ext cx="9179560" cy="0"/>
          </a:xfrm>
          <a:custGeom>
            <a:avLst/>
            <a:ahLst/>
            <a:rect l="l" t="t" r="r" b="b"/>
            <a:pathLst>
              <a:path w="9179560" h="0">
                <a:moveTo>
                  <a:pt x="9179520" y="0"/>
                </a:moveTo>
                <a:lnTo>
                  <a:pt x="0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bIns="0" lIns="0" rIns="0" rtlCol="0" tIns="0" wrap="square"/>
          <a:p/>
        </p:txBody>
      </p:sp>
      <p:sp>
        <p:nvSpPr>
          <p:cNvPr id="1048656" name="object 4"/>
          <p:cNvSpPr txBox="1"/>
          <p:nvPr/>
        </p:nvSpPr>
        <p:spPr>
          <a:xfrm>
            <a:off x="1562059" y="4694284"/>
            <a:ext cx="3025775" cy="482600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>
                <a:solidFill>
                  <a:srgbClr val="151616"/>
                </a:solidFill>
                <a:latin typeface="Calibri"/>
                <a:cs typeface="Calibri"/>
              </a:rPr>
              <a:t>ООО</a:t>
            </a:r>
            <a:r>
              <a:rPr dirty="0" sz="3000" spc="-65">
                <a:solidFill>
                  <a:srgbClr val="151616"/>
                </a:solidFill>
                <a:latin typeface="Calibri"/>
                <a:cs typeface="Calibri"/>
              </a:rPr>
              <a:t> </a:t>
            </a:r>
            <a:r>
              <a:rPr dirty="0" sz="3000" spc="-10">
                <a:solidFill>
                  <a:srgbClr val="151616"/>
                </a:solidFill>
                <a:latin typeface="Calibri"/>
                <a:cs typeface="Calibri"/>
              </a:rPr>
              <a:t>«Грюнвальд»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1048657" name="object 5"/>
          <p:cNvSpPr txBox="1"/>
          <p:nvPr/>
        </p:nvSpPr>
        <p:spPr>
          <a:xfrm>
            <a:off x="4368787" y="5496225"/>
            <a:ext cx="5874385" cy="1507490"/>
          </a:xfrm>
          <a:prstGeom prst="rect"/>
        </p:spPr>
        <p:txBody>
          <a:bodyPr bIns="0" lIns="0" rIns="0" rtlCol="0" tIns="6350" vert="horz" wrap="square">
            <a:spAutoFit/>
          </a:bodyPr>
          <a:p>
            <a:pPr marL="12700" marR="221615">
              <a:lnSpc>
                <a:spcPct val="101699"/>
              </a:lnSpc>
              <a:spcBef>
                <a:spcPts val="50"/>
              </a:spcBef>
            </a:pPr>
            <a:r>
              <a:rPr dirty="0" sz="2400">
                <a:solidFill>
                  <a:srgbClr val="151616"/>
                </a:solidFill>
                <a:latin typeface="Calibri"/>
                <a:cs typeface="Calibri"/>
              </a:rPr>
              <a:t>2</a:t>
            </a:r>
            <a:r>
              <a:rPr dirty="0" sz="2400" spc="-40">
                <a:solidFill>
                  <a:srgbClr val="151616"/>
                </a:solidFill>
                <a:latin typeface="Calibri"/>
                <a:cs typeface="Calibri"/>
              </a:rPr>
              <a:t> </a:t>
            </a:r>
            <a:r>
              <a:rPr dirty="0" sz="2400" spc="-105">
                <a:solidFill>
                  <a:srgbClr val="151616"/>
                </a:solidFill>
                <a:latin typeface="Calibri"/>
                <a:cs typeface="Calibri"/>
              </a:rPr>
              <a:t>робота</a:t>
            </a:r>
            <a:r>
              <a:rPr dirty="0" sz="2400" spc="-35">
                <a:solidFill>
                  <a:srgbClr val="151616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151616"/>
                </a:solidFill>
                <a:latin typeface="Calibri"/>
                <a:cs typeface="Calibri"/>
              </a:rPr>
              <a:t>-</a:t>
            </a:r>
            <a:r>
              <a:rPr dirty="0" sz="2400" spc="-35">
                <a:solidFill>
                  <a:srgbClr val="151616"/>
                </a:solidFill>
                <a:latin typeface="Calibri"/>
                <a:cs typeface="Calibri"/>
              </a:rPr>
              <a:t> </a:t>
            </a:r>
            <a:r>
              <a:rPr dirty="0" sz="2400" spc="-110">
                <a:solidFill>
                  <a:srgbClr val="151616"/>
                </a:solidFill>
                <a:latin typeface="Calibri"/>
                <a:cs typeface="Calibri"/>
              </a:rPr>
              <a:t>сварщика</a:t>
            </a:r>
            <a:r>
              <a:rPr dirty="0" sz="2400" spc="-35">
                <a:solidFill>
                  <a:srgbClr val="151616"/>
                </a:solidFill>
                <a:latin typeface="Calibri"/>
                <a:cs typeface="Calibri"/>
              </a:rPr>
              <a:t> </a:t>
            </a:r>
            <a:r>
              <a:rPr dirty="0" sz="2400" spc="-105">
                <a:solidFill>
                  <a:srgbClr val="151616"/>
                </a:solidFill>
                <a:latin typeface="Calibri"/>
                <a:cs typeface="Calibri"/>
              </a:rPr>
              <a:t>на</a:t>
            </a:r>
            <a:r>
              <a:rPr dirty="0" sz="2400" spc="-35">
                <a:solidFill>
                  <a:srgbClr val="151616"/>
                </a:solidFill>
                <a:latin typeface="Calibri"/>
                <a:cs typeface="Calibri"/>
              </a:rPr>
              <a:t> </a:t>
            </a:r>
            <a:r>
              <a:rPr dirty="0" sz="2400" spc="-120">
                <a:solidFill>
                  <a:srgbClr val="151616"/>
                </a:solidFill>
                <a:latin typeface="Calibri"/>
                <a:cs typeface="Calibri"/>
              </a:rPr>
              <a:t>подвижных</a:t>
            </a:r>
            <a:r>
              <a:rPr dirty="0" sz="2400" spc="-35">
                <a:solidFill>
                  <a:srgbClr val="151616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151616"/>
                </a:solidFill>
                <a:latin typeface="Calibri"/>
                <a:cs typeface="Calibri"/>
              </a:rPr>
              <a:t>колоннах </a:t>
            </a:r>
            <a:r>
              <a:rPr dirty="0" sz="2400" spc="-120">
                <a:solidFill>
                  <a:srgbClr val="151616"/>
                </a:solidFill>
                <a:latin typeface="Calibri"/>
                <a:cs typeface="Calibri"/>
              </a:rPr>
              <a:t>подъемно-</a:t>
            </a:r>
            <a:r>
              <a:rPr dirty="0" sz="2400" spc="-105">
                <a:solidFill>
                  <a:srgbClr val="151616"/>
                </a:solidFill>
                <a:latin typeface="Calibri"/>
                <a:cs typeface="Calibri"/>
              </a:rPr>
              <a:t>поворотное</a:t>
            </a:r>
            <a:r>
              <a:rPr dirty="0" sz="2400" spc="30">
                <a:solidFill>
                  <a:srgbClr val="151616"/>
                </a:solidFill>
                <a:latin typeface="Calibri"/>
                <a:cs typeface="Calibri"/>
              </a:rPr>
              <a:t> </a:t>
            </a:r>
            <a:r>
              <a:rPr dirty="0" sz="2400" spc="-110">
                <a:solidFill>
                  <a:srgbClr val="151616"/>
                </a:solidFill>
                <a:latin typeface="Calibri"/>
                <a:cs typeface="Calibri"/>
              </a:rPr>
              <a:t>и</a:t>
            </a:r>
            <a:r>
              <a:rPr dirty="0" sz="2400" spc="30">
                <a:solidFill>
                  <a:srgbClr val="151616"/>
                </a:solidFill>
                <a:latin typeface="Calibri"/>
                <a:cs typeface="Calibri"/>
              </a:rPr>
              <a:t> </a:t>
            </a:r>
            <a:r>
              <a:rPr dirty="0" sz="2400" spc="-114">
                <a:solidFill>
                  <a:srgbClr val="151616"/>
                </a:solidFill>
                <a:latin typeface="Calibri"/>
                <a:cs typeface="Calibri"/>
              </a:rPr>
              <a:t>зажимное</a:t>
            </a:r>
            <a:r>
              <a:rPr dirty="0" sz="2400" spc="30">
                <a:solidFill>
                  <a:srgbClr val="151616"/>
                </a:solidFill>
                <a:latin typeface="Calibri"/>
                <a:cs typeface="Calibri"/>
              </a:rPr>
              <a:t> </a:t>
            </a:r>
            <a:r>
              <a:rPr dirty="0" sz="2400" spc="-65">
                <a:solidFill>
                  <a:srgbClr val="151616"/>
                </a:solidFill>
                <a:latin typeface="Calibri"/>
                <a:cs typeface="Calibri"/>
              </a:rPr>
              <a:t>устройство </a:t>
            </a:r>
            <a:r>
              <a:rPr dirty="0" sz="2400" spc="-105">
                <a:solidFill>
                  <a:srgbClr val="151616"/>
                </a:solidFill>
                <a:latin typeface="Calibri"/>
                <a:cs typeface="Calibri"/>
              </a:rPr>
              <a:t>система</a:t>
            </a:r>
            <a:r>
              <a:rPr dirty="0" sz="2400" spc="10">
                <a:solidFill>
                  <a:srgbClr val="151616"/>
                </a:solidFill>
                <a:latin typeface="Calibri"/>
                <a:cs typeface="Calibri"/>
              </a:rPr>
              <a:t> </a:t>
            </a:r>
            <a:r>
              <a:rPr dirty="0" sz="2400" spc="-105">
                <a:solidFill>
                  <a:srgbClr val="151616"/>
                </a:solidFill>
                <a:latin typeface="Calibri"/>
                <a:cs typeface="Calibri"/>
              </a:rPr>
              <a:t>лазерного</a:t>
            </a:r>
            <a:r>
              <a:rPr dirty="0" sz="2400" spc="10">
                <a:solidFill>
                  <a:srgbClr val="151616"/>
                </a:solidFill>
                <a:latin typeface="Calibri"/>
                <a:cs typeface="Calibri"/>
              </a:rPr>
              <a:t> </a:t>
            </a:r>
            <a:r>
              <a:rPr dirty="0" sz="2400" spc="-110">
                <a:solidFill>
                  <a:srgbClr val="151616"/>
                </a:solidFill>
                <a:latin typeface="Calibri"/>
                <a:cs typeface="Calibri"/>
              </a:rPr>
              <a:t>контроля</a:t>
            </a:r>
            <a:r>
              <a:rPr dirty="0" sz="2400" spc="10">
                <a:solidFill>
                  <a:srgbClr val="151616"/>
                </a:solidFill>
                <a:latin typeface="Calibri"/>
                <a:cs typeface="Calibri"/>
              </a:rPr>
              <a:t> </a:t>
            </a:r>
            <a:r>
              <a:rPr dirty="0" sz="2400" spc="-100">
                <a:solidFill>
                  <a:srgbClr val="151616"/>
                </a:solidFill>
                <a:latin typeface="Calibri"/>
                <a:cs typeface="Calibri"/>
              </a:rPr>
              <a:t>сварного</a:t>
            </a:r>
            <a:r>
              <a:rPr dirty="0" sz="2400" spc="10">
                <a:solidFill>
                  <a:srgbClr val="151616"/>
                </a:solidFill>
                <a:latin typeface="Calibri"/>
                <a:cs typeface="Calibri"/>
              </a:rPr>
              <a:t> </a:t>
            </a:r>
            <a:r>
              <a:rPr dirty="0" sz="2400" spc="-25">
                <a:solidFill>
                  <a:srgbClr val="151616"/>
                </a:solidFill>
                <a:latin typeface="Calibri"/>
                <a:cs typeface="Calibri"/>
              </a:rPr>
              <a:t>шва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z="2400" spc="-130">
                <a:solidFill>
                  <a:srgbClr val="151616"/>
                </a:solidFill>
                <a:latin typeface="Calibri"/>
                <a:cs typeface="Calibri"/>
              </a:rPr>
              <a:t>ПО</a:t>
            </a:r>
            <a:r>
              <a:rPr dirty="0" sz="2400" spc="-20">
                <a:solidFill>
                  <a:srgbClr val="151616"/>
                </a:solidFill>
                <a:latin typeface="Calibri"/>
                <a:cs typeface="Calibri"/>
              </a:rPr>
              <a:t> </a:t>
            </a:r>
            <a:r>
              <a:rPr dirty="0" sz="2400" spc="-105">
                <a:solidFill>
                  <a:srgbClr val="151616"/>
                </a:solidFill>
                <a:latin typeface="Calibri"/>
                <a:cs typeface="Calibri"/>
              </a:rPr>
              <a:t>для</a:t>
            </a:r>
            <a:r>
              <a:rPr dirty="0" sz="2400" spc="-15">
                <a:solidFill>
                  <a:srgbClr val="151616"/>
                </a:solidFill>
                <a:latin typeface="Calibri"/>
                <a:cs typeface="Calibri"/>
              </a:rPr>
              <a:t> </a:t>
            </a:r>
            <a:r>
              <a:rPr dirty="0" sz="2400" spc="-100">
                <a:solidFill>
                  <a:srgbClr val="151616"/>
                </a:solidFill>
                <a:latin typeface="Calibri"/>
                <a:cs typeface="Calibri"/>
              </a:rPr>
              <a:t>синхронизации</a:t>
            </a:r>
            <a:r>
              <a:rPr dirty="0" sz="2400" spc="-20">
                <a:solidFill>
                  <a:srgbClr val="151616"/>
                </a:solidFill>
                <a:latin typeface="Calibri"/>
                <a:cs typeface="Calibri"/>
              </a:rPr>
              <a:t> </a:t>
            </a:r>
            <a:r>
              <a:rPr dirty="0" sz="2400" spc="-110">
                <a:solidFill>
                  <a:srgbClr val="151616"/>
                </a:solidFill>
                <a:latin typeface="Calibri"/>
                <a:cs typeface="Calibri"/>
              </a:rPr>
              <a:t>работы</a:t>
            </a:r>
            <a:r>
              <a:rPr dirty="0" sz="2400" spc="-15">
                <a:solidFill>
                  <a:srgbClr val="151616"/>
                </a:solidFill>
                <a:latin typeface="Calibri"/>
                <a:cs typeface="Calibri"/>
              </a:rPr>
              <a:t> </a:t>
            </a:r>
            <a:r>
              <a:rPr dirty="0" sz="2400" spc="-95">
                <a:solidFill>
                  <a:srgbClr val="151616"/>
                </a:solidFill>
                <a:latin typeface="Calibri"/>
                <a:cs typeface="Calibri"/>
              </a:rPr>
              <a:t>всего</a:t>
            </a:r>
            <a:r>
              <a:rPr dirty="0" sz="2400" spc="-20">
                <a:solidFill>
                  <a:srgbClr val="151616"/>
                </a:solidFill>
                <a:latin typeface="Calibri"/>
                <a:cs typeface="Calibri"/>
              </a:rPr>
              <a:t> </a:t>
            </a:r>
            <a:r>
              <a:rPr dirty="0" sz="2400" spc="-60">
                <a:solidFill>
                  <a:srgbClr val="151616"/>
                </a:solidFill>
                <a:latin typeface="Calibri"/>
                <a:cs typeface="Calibri"/>
              </a:rPr>
              <a:t>комплекса.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48658" name="object 6"/>
          <p:cNvSpPr/>
          <p:nvPr/>
        </p:nvSpPr>
        <p:spPr>
          <a:xfrm>
            <a:off x="1457150" y="5370253"/>
            <a:ext cx="7738109" cy="0"/>
          </a:xfrm>
          <a:custGeom>
            <a:avLst/>
            <a:ahLst/>
            <a:rect l="l" t="t" r="r" b="b"/>
            <a:pathLst>
              <a:path w="7738109" h="0">
                <a:moveTo>
                  <a:pt x="7737702" y="0"/>
                </a:moveTo>
                <a:lnTo>
                  <a:pt x="0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bIns="0" lIns="0" rIns="0" rtlCol="0" tIns="0" wrap="square"/>
          <a:p/>
        </p:txBody>
      </p:sp>
      <p:sp>
        <p:nvSpPr>
          <p:cNvPr id="1048659" name="object 7"/>
          <p:cNvSpPr txBox="1"/>
          <p:nvPr/>
        </p:nvSpPr>
        <p:spPr>
          <a:xfrm>
            <a:off x="1521421" y="5488111"/>
            <a:ext cx="2421255" cy="391160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151616"/>
                </a:solidFill>
                <a:latin typeface="Calibri"/>
                <a:cs typeface="Calibri"/>
              </a:rPr>
              <a:t>Состав</a:t>
            </a:r>
            <a:r>
              <a:rPr dirty="0" sz="2400" spc="-15">
                <a:solidFill>
                  <a:srgbClr val="151616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151616"/>
                </a:solidFill>
                <a:latin typeface="Calibri"/>
                <a:cs typeface="Calibri"/>
              </a:rPr>
              <a:t>комплекса: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39" name="object 8"/>
          <p:cNvGrpSpPr/>
          <p:nvPr/>
        </p:nvGrpSpPr>
        <p:grpSpPr>
          <a:xfrm>
            <a:off x="4161845" y="6063130"/>
            <a:ext cx="64769" cy="59690"/>
            <a:chOff x="4161845" y="6063130"/>
            <a:chExt cx="64769" cy="59690"/>
          </a:xfrm>
        </p:grpSpPr>
        <p:sp>
          <p:nvSpPr>
            <p:cNvPr id="1048660" name="object 9"/>
            <p:cNvSpPr/>
            <p:nvPr/>
          </p:nvSpPr>
          <p:spPr>
            <a:xfrm>
              <a:off x="4165445" y="6066730"/>
              <a:ext cx="57150" cy="52705"/>
            </a:xfrm>
            <a:custGeom>
              <a:avLst/>
              <a:ahLst/>
              <a:rect l="l" t="t" r="r" b="b"/>
              <a:pathLst>
                <a:path w="57150" h="52704">
                  <a:moveTo>
                    <a:pt x="57150" y="0"/>
                  </a:moveTo>
                  <a:lnTo>
                    <a:pt x="0" y="0"/>
                  </a:lnTo>
                  <a:lnTo>
                    <a:pt x="0" y="52387"/>
                  </a:lnTo>
                  <a:lnTo>
                    <a:pt x="57150" y="52387"/>
                  </a:lnTo>
                  <a:lnTo>
                    <a:pt x="57150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bIns="0" lIns="0" rIns="0" rtlCol="0" tIns="0" wrap="square"/>
            <a:p/>
          </p:txBody>
        </p:sp>
        <p:sp>
          <p:nvSpPr>
            <p:cNvPr id="1048661" name="object 10"/>
            <p:cNvSpPr/>
            <p:nvPr/>
          </p:nvSpPr>
          <p:spPr>
            <a:xfrm>
              <a:off x="4165445" y="6066730"/>
              <a:ext cx="57150" cy="52705"/>
            </a:xfrm>
            <a:custGeom>
              <a:avLst/>
              <a:ahLst/>
              <a:rect l="l" t="t" r="r" b="b"/>
              <a:pathLst>
                <a:path w="57150" h="52704">
                  <a:moveTo>
                    <a:pt x="0" y="0"/>
                  </a:moveTo>
                  <a:lnTo>
                    <a:pt x="57150" y="0"/>
                  </a:lnTo>
                  <a:lnTo>
                    <a:pt x="57150" y="52387"/>
                  </a:lnTo>
                  <a:lnTo>
                    <a:pt x="0" y="52387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151616"/>
              </a:solidFill>
            </a:ln>
          </p:spPr>
          <p:txBody>
            <a:bodyPr bIns="0" lIns="0" rIns="0" rtlCol="0" tIns="0" wrap="square"/>
            <a:p/>
          </p:txBody>
        </p:sp>
      </p:grpSp>
      <p:grpSp>
        <p:nvGrpSpPr>
          <p:cNvPr id="40" name="object 11"/>
          <p:cNvGrpSpPr/>
          <p:nvPr/>
        </p:nvGrpSpPr>
        <p:grpSpPr>
          <a:xfrm>
            <a:off x="4142912" y="5694116"/>
            <a:ext cx="64769" cy="59690"/>
            <a:chOff x="4142912" y="5694116"/>
            <a:chExt cx="64769" cy="59690"/>
          </a:xfrm>
        </p:grpSpPr>
        <p:sp>
          <p:nvSpPr>
            <p:cNvPr id="1048662" name="object 12"/>
            <p:cNvSpPr/>
            <p:nvPr/>
          </p:nvSpPr>
          <p:spPr>
            <a:xfrm>
              <a:off x="4146512" y="5697716"/>
              <a:ext cx="57150" cy="52705"/>
            </a:xfrm>
            <a:custGeom>
              <a:avLst/>
              <a:ahLst/>
              <a:rect l="l" t="t" r="r" b="b"/>
              <a:pathLst>
                <a:path w="57150" h="52704">
                  <a:moveTo>
                    <a:pt x="57150" y="0"/>
                  </a:moveTo>
                  <a:lnTo>
                    <a:pt x="0" y="0"/>
                  </a:lnTo>
                  <a:lnTo>
                    <a:pt x="0" y="52387"/>
                  </a:lnTo>
                  <a:lnTo>
                    <a:pt x="57150" y="52387"/>
                  </a:lnTo>
                  <a:lnTo>
                    <a:pt x="57150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bIns="0" lIns="0" rIns="0" rtlCol="0" tIns="0" wrap="square"/>
            <a:p/>
          </p:txBody>
        </p:sp>
        <p:sp>
          <p:nvSpPr>
            <p:cNvPr id="1048663" name="object 13"/>
            <p:cNvSpPr/>
            <p:nvPr/>
          </p:nvSpPr>
          <p:spPr>
            <a:xfrm>
              <a:off x="4146512" y="5697716"/>
              <a:ext cx="57150" cy="52705"/>
            </a:xfrm>
            <a:custGeom>
              <a:avLst/>
              <a:ahLst/>
              <a:rect l="l" t="t" r="r" b="b"/>
              <a:pathLst>
                <a:path w="57150" h="52704">
                  <a:moveTo>
                    <a:pt x="0" y="0"/>
                  </a:moveTo>
                  <a:lnTo>
                    <a:pt x="57150" y="0"/>
                  </a:lnTo>
                  <a:lnTo>
                    <a:pt x="57150" y="52387"/>
                  </a:lnTo>
                  <a:lnTo>
                    <a:pt x="0" y="52387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151616"/>
              </a:solidFill>
            </a:ln>
          </p:spPr>
          <p:txBody>
            <a:bodyPr bIns="0" lIns="0" rIns="0" rtlCol="0" tIns="0" wrap="square"/>
            <a:p/>
          </p:txBody>
        </p:sp>
      </p:grpSp>
      <p:grpSp>
        <p:nvGrpSpPr>
          <p:cNvPr id="41" name="object 14"/>
          <p:cNvGrpSpPr/>
          <p:nvPr/>
        </p:nvGrpSpPr>
        <p:grpSpPr>
          <a:xfrm>
            <a:off x="4161841" y="6427461"/>
            <a:ext cx="64769" cy="59690"/>
            <a:chOff x="4161841" y="6427461"/>
            <a:chExt cx="64769" cy="59690"/>
          </a:xfrm>
        </p:grpSpPr>
        <p:sp>
          <p:nvSpPr>
            <p:cNvPr id="1048664" name="object 15"/>
            <p:cNvSpPr/>
            <p:nvPr/>
          </p:nvSpPr>
          <p:spPr>
            <a:xfrm>
              <a:off x="4165441" y="6431061"/>
              <a:ext cx="57150" cy="52705"/>
            </a:xfrm>
            <a:custGeom>
              <a:avLst/>
              <a:ahLst/>
              <a:rect l="l" t="t" r="r" b="b"/>
              <a:pathLst>
                <a:path w="57150" h="52704">
                  <a:moveTo>
                    <a:pt x="57150" y="0"/>
                  </a:moveTo>
                  <a:lnTo>
                    <a:pt x="0" y="0"/>
                  </a:lnTo>
                  <a:lnTo>
                    <a:pt x="0" y="52387"/>
                  </a:lnTo>
                  <a:lnTo>
                    <a:pt x="57150" y="52387"/>
                  </a:lnTo>
                  <a:lnTo>
                    <a:pt x="57150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bIns="0" lIns="0" rIns="0" rtlCol="0" tIns="0" wrap="square"/>
            <a:p/>
          </p:txBody>
        </p:sp>
        <p:sp>
          <p:nvSpPr>
            <p:cNvPr id="1048665" name="object 16"/>
            <p:cNvSpPr/>
            <p:nvPr/>
          </p:nvSpPr>
          <p:spPr>
            <a:xfrm>
              <a:off x="4165441" y="6431061"/>
              <a:ext cx="57150" cy="52705"/>
            </a:xfrm>
            <a:custGeom>
              <a:avLst/>
              <a:ahLst/>
              <a:rect l="l" t="t" r="r" b="b"/>
              <a:pathLst>
                <a:path w="57150" h="52704">
                  <a:moveTo>
                    <a:pt x="0" y="0"/>
                  </a:moveTo>
                  <a:lnTo>
                    <a:pt x="57150" y="0"/>
                  </a:lnTo>
                  <a:lnTo>
                    <a:pt x="57150" y="52387"/>
                  </a:lnTo>
                  <a:lnTo>
                    <a:pt x="0" y="52387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151616"/>
              </a:solidFill>
            </a:ln>
          </p:spPr>
          <p:txBody>
            <a:bodyPr bIns="0" lIns="0" rIns="0" rtlCol="0" tIns="0" wrap="square"/>
            <a:p/>
          </p:txBody>
        </p:sp>
      </p:grpSp>
      <p:grpSp>
        <p:nvGrpSpPr>
          <p:cNvPr id="42" name="object 17"/>
          <p:cNvGrpSpPr/>
          <p:nvPr/>
        </p:nvGrpSpPr>
        <p:grpSpPr>
          <a:xfrm>
            <a:off x="4161841" y="6782270"/>
            <a:ext cx="64769" cy="59690"/>
            <a:chOff x="4161841" y="6782270"/>
            <a:chExt cx="64769" cy="59690"/>
          </a:xfrm>
        </p:grpSpPr>
        <p:sp>
          <p:nvSpPr>
            <p:cNvPr id="1048666" name="object 18"/>
            <p:cNvSpPr/>
            <p:nvPr/>
          </p:nvSpPr>
          <p:spPr>
            <a:xfrm>
              <a:off x="4165441" y="6785870"/>
              <a:ext cx="57150" cy="52705"/>
            </a:xfrm>
            <a:custGeom>
              <a:avLst/>
              <a:ahLst/>
              <a:rect l="l" t="t" r="r" b="b"/>
              <a:pathLst>
                <a:path w="57150" h="52704">
                  <a:moveTo>
                    <a:pt x="57150" y="0"/>
                  </a:moveTo>
                  <a:lnTo>
                    <a:pt x="0" y="0"/>
                  </a:lnTo>
                  <a:lnTo>
                    <a:pt x="0" y="52387"/>
                  </a:lnTo>
                  <a:lnTo>
                    <a:pt x="57150" y="52387"/>
                  </a:lnTo>
                  <a:lnTo>
                    <a:pt x="57150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bIns="0" lIns="0" rIns="0" rtlCol="0" tIns="0" wrap="square"/>
            <a:p/>
          </p:txBody>
        </p:sp>
        <p:sp>
          <p:nvSpPr>
            <p:cNvPr id="1048667" name="object 19"/>
            <p:cNvSpPr/>
            <p:nvPr/>
          </p:nvSpPr>
          <p:spPr>
            <a:xfrm>
              <a:off x="4165441" y="6785870"/>
              <a:ext cx="57150" cy="52705"/>
            </a:xfrm>
            <a:custGeom>
              <a:avLst/>
              <a:ahLst/>
              <a:rect l="l" t="t" r="r" b="b"/>
              <a:pathLst>
                <a:path w="57150" h="52704">
                  <a:moveTo>
                    <a:pt x="0" y="0"/>
                  </a:moveTo>
                  <a:lnTo>
                    <a:pt x="57150" y="0"/>
                  </a:lnTo>
                  <a:lnTo>
                    <a:pt x="57150" y="52387"/>
                  </a:lnTo>
                  <a:lnTo>
                    <a:pt x="0" y="52387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151616"/>
              </a:solidFill>
            </a:ln>
          </p:spPr>
          <p:txBody>
            <a:bodyPr bIns="0" lIns="0" rIns="0" rtlCol="0" tIns="0" wrap="square"/>
            <a:p/>
          </p:txBody>
        </p:sp>
      </p:grpSp>
      <p:pic>
        <p:nvPicPr>
          <p:cNvPr id="2097190" name="object 20"/>
          <p:cNvPicPr>
            <a:picLocks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6694013" y="1635997"/>
            <a:ext cx="2491303" cy="2854375"/>
          </a:xfrm>
          <a:prstGeom prst="rect"/>
        </p:spPr>
      </p:pic>
      <p:pic>
        <p:nvPicPr>
          <p:cNvPr id="2097191" name="object 21"/>
          <p:cNvPicPr>
            <a:picLocks/>
          </p:cNvPicPr>
          <p:nvPr/>
        </p:nvPicPr>
        <p:blipFill>
          <a:blip xmlns:r="http://schemas.openxmlformats.org/officeDocument/2006/relationships" r:embed="rId2" cstate="print"/>
          <a:stretch>
            <a:fillRect/>
          </a:stretch>
        </p:blipFill>
        <p:spPr>
          <a:xfrm>
            <a:off x="1622469" y="1619822"/>
            <a:ext cx="4918600" cy="2869373"/>
          </a:xfrm>
          <a:prstGeom prst="rect"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8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bIns="0" lIns="0" rIns="0" rtlCol="0" tIns="227965" vert="horz" wrap="square">
            <a:spAutoFit/>
          </a:bodyPr>
          <a:p>
            <a:pPr marL="2068195">
              <a:lnSpc>
                <a:spcPct val="100000"/>
              </a:lnSpc>
              <a:spcBef>
                <a:spcPts val="100"/>
              </a:spcBef>
            </a:pPr>
            <a:r>
              <a:rPr dirty="0" sz="3000" spc="-10"/>
              <a:t>РЕАЛИЗОВАННЫЕ</a:t>
            </a:r>
            <a:r>
              <a:rPr dirty="0" sz="3000" spc="-140"/>
              <a:t> </a:t>
            </a:r>
            <a:r>
              <a:rPr dirty="0" sz="3000" spc="-10"/>
              <a:t>ПРОЕКТЫ</a:t>
            </a:r>
            <a:endParaRPr sz="3000"/>
          </a:p>
        </p:txBody>
      </p:sp>
      <p:sp>
        <p:nvSpPr>
          <p:cNvPr id="1048669" name="object 3"/>
          <p:cNvSpPr/>
          <p:nvPr/>
        </p:nvSpPr>
        <p:spPr>
          <a:xfrm>
            <a:off x="4909" y="1326949"/>
            <a:ext cx="9171305" cy="0"/>
          </a:xfrm>
          <a:custGeom>
            <a:avLst/>
            <a:ahLst/>
            <a:rect l="l" t="t" r="r" b="b"/>
            <a:pathLst>
              <a:path w="9171305" h="0">
                <a:moveTo>
                  <a:pt x="9170727" y="0"/>
                </a:moveTo>
                <a:lnTo>
                  <a:pt x="0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bIns="0" lIns="0" rIns="0" rtlCol="0" tIns="0" wrap="square"/>
          <a:p/>
        </p:txBody>
      </p:sp>
      <p:sp>
        <p:nvSpPr>
          <p:cNvPr id="1048670" name="object 4"/>
          <p:cNvSpPr txBox="1"/>
          <p:nvPr/>
        </p:nvSpPr>
        <p:spPr>
          <a:xfrm>
            <a:off x="1562059" y="4694284"/>
            <a:ext cx="2546985" cy="482600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>
                <a:solidFill>
                  <a:srgbClr val="151616"/>
                </a:solidFill>
                <a:latin typeface="Calibri"/>
                <a:cs typeface="Calibri"/>
              </a:rPr>
              <a:t>ООО</a:t>
            </a:r>
            <a:r>
              <a:rPr dirty="0" sz="3000" spc="-65">
                <a:solidFill>
                  <a:srgbClr val="151616"/>
                </a:solidFill>
                <a:latin typeface="Calibri"/>
                <a:cs typeface="Calibri"/>
              </a:rPr>
              <a:t> </a:t>
            </a:r>
            <a:r>
              <a:rPr dirty="0" sz="3000" spc="-10">
                <a:solidFill>
                  <a:srgbClr val="151616"/>
                </a:solidFill>
                <a:latin typeface="Calibri"/>
                <a:cs typeface="Calibri"/>
              </a:rPr>
              <a:t>«Автотор»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1048671" name="object 5"/>
          <p:cNvSpPr/>
          <p:nvPr/>
        </p:nvSpPr>
        <p:spPr>
          <a:xfrm>
            <a:off x="1457150" y="5370253"/>
            <a:ext cx="7738109" cy="0"/>
          </a:xfrm>
          <a:custGeom>
            <a:avLst/>
            <a:ahLst/>
            <a:rect l="l" t="t" r="r" b="b"/>
            <a:pathLst>
              <a:path w="7738109" h="0">
                <a:moveTo>
                  <a:pt x="7737702" y="0"/>
                </a:moveTo>
                <a:lnTo>
                  <a:pt x="0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bIns="0" lIns="0" rIns="0" rtlCol="0" tIns="0" wrap="square"/>
          <a:p/>
        </p:txBody>
      </p:sp>
      <p:sp>
        <p:nvSpPr>
          <p:cNvPr id="1048672" name="object 6"/>
          <p:cNvSpPr txBox="1"/>
          <p:nvPr/>
        </p:nvSpPr>
        <p:spPr>
          <a:xfrm>
            <a:off x="1521421" y="5488111"/>
            <a:ext cx="2644775" cy="391160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151616"/>
                </a:solidFill>
                <a:latin typeface="Calibri"/>
                <a:cs typeface="Calibri"/>
              </a:rPr>
              <a:t>Состав</a:t>
            </a:r>
            <a:r>
              <a:rPr dirty="0" sz="2400" spc="-35">
                <a:solidFill>
                  <a:srgbClr val="151616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151616"/>
                </a:solidFill>
                <a:latin typeface="Calibri"/>
                <a:cs typeface="Calibri"/>
              </a:rPr>
              <a:t>комплекса</a:t>
            </a:r>
            <a:r>
              <a:rPr dirty="0" sz="2400" spc="-30">
                <a:solidFill>
                  <a:srgbClr val="151616"/>
                </a:solidFill>
                <a:latin typeface="Calibri"/>
                <a:cs typeface="Calibri"/>
              </a:rPr>
              <a:t> </a:t>
            </a:r>
            <a:r>
              <a:rPr dirty="0" sz="2400" spc="-25">
                <a:solidFill>
                  <a:srgbClr val="151616"/>
                </a:solidFill>
                <a:latin typeface="Calibri"/>
                <a:cs typeface="Calibri"/>
              </a:rPr>
              <a:t>1: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44" name="object 7"/>
          <p:cNvGrpSpPr/>
          <p:nvPr/>
        </p:nvGrpSpPr>
        <p:grpSpPr>
          <a:xfrm>
            <a:off x="4800143" y="5670220"/>
            <a:ext cx="64769" cy="59690"/>
            <a:chOff x="4800143" y="5670220"/>
            <a:chExt cx="64769" cy="59690"/>
          </a:xfrm>
        </p:grpSpPr>
        <p:sp>
          <p:nvSpPr>
            <p:cNvPr id="1048673" name="object 8"/>
            <p:cNvSpPr/>
            <p:nvPr/>
          </p:nvSpPr>
          <p:spPr>
            <a:xfrm>
              <a:off x="4803743" y="5673819"/>
              <a:ext cx="57150" cy="52705"/>
            </a:xfrm>
            <a:custGeom>
              <a:avLst/>
              <a:ahLst/>
              <a:rect l="l" t="t" r="r" b="b"/>
              <a:pathLst>
                <a:path w="57150" h="52704">
                  <a:moveTo>
                    <a:pt x="57150" y="0"/>
                  </a:moveTo>
                  <a:lnTo>
                    <a:pt x="0" y="0"/>
                  </a:lnTo>
                  <a:lnTo>
                    <a:pt x="0" y="52386"/>
                  </a:lnTo>
                  <a:lnTo>
                    <a:pt x="57150" y="52386"/>
                  </a:lnTo>
                  <a:lnTo>
                    <a:pt x="57150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bIns="0" lIns="0" rIns="0" rtlCol="0" tIns="0" wrap="square"/>
            <a:p/>
          </p:txBody>
        </p:sp>
        <p:sp>
          <p:nvSpPr>
            <p:cNvPr id="1048674" name="object 9"/>
            <p:cNvSpPr/>
            <p:nvPr/>
          </p:nvSpPr>
          <p:spPr>
            <a:xfrm>
              <a:off x="4803743" y="5673819"/>
              <a:ext cx="57150" cy="52705"/>
            </a:xfrm>
            <a:custGeom>
              <a:avLst/>
              <a:ahLst/>
              <a:rect l="l" t="t" r="r" b="b"/>
              <a:pathLst>
                <a:path w="57150" h="52704">
                  <a:moveTo>
                    <a:pt x="0" y="0"/>
                  </a:moveTo>
                  <a:lnTo>
                    <a:pt x="57150" y="0"/>
                  </a:lnTo>
                  <a:lnTo>
                    <a:pt x="57150" y="52386"/>
                  </a:lnTo>
                  <a:lnTo>
                    <a:pt x="0" y="52386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151616"/>
              </a:solidFill>
            </a:ln>
          </p:spPr>
          <p:txBody>
            <a:bodyPr bIns="0" lIns="0" rIns="0" rtlCol="0" tIns="0" wrap="square"/>
            <a:p/>
          </p:txBody>
        </p:sp>
      </p:grpSp>
      <p:grpSp>
        <p:nvGrpSpPr>
          <p:cNvPr id="45" name="object 10"/>
          <p:cNvGrpSpPr/>
          <p:nvPr/>
        </p:nvGrpSpPr>
        <p:grpSpPr>
          <a:xfrm>
            <a:off x="4804894" y="6039312"/>
            <a:ext cx="64769" cy="59690"/>
            <a:chOff x="4804894" y="6039312"/>
            <a:chExt cx="64769" cy="59690"/>
          </a:xfrm>
        </p:grpSpPr>
        <p:sp>
          <p:nvSpPr>
            <p:cNvPr id="1048675" name="object 11"/>
            <p:cNvSpPr/>
            <p:nvPr/>
          </p:nvSpPr>
          <p:spPr>
            <a:xfrm>
              <a:off x="4808494" y="6042912"/>
              <a:ext cx="57150" cy="52705"/>
            </a:xfrm>
            <a:custGeom>
              <a:avLst/>
              <a:ahLst/>
              <a:rect l="l" t="t" r="r" b="b"/>
              <a:pathLst>
                <a:path w="57150" h="52704">
                  <a:moveTo>
                    <a:pt x="57150" y="0"/>
                  </a:moveTo>
                  <a:lnTo>
                    <a:pt x="0" y="0"/>
                  </a:lnTo>
                  <a:lnTo>
                    <a:pt x="0" y="52387"/>
                  </a:lnTo>
                  <a:lnTo>
                    <a:pt x="57150" y="52387"/>
                  </a:lnTo>
                  <a:lnTo>
                    <a:pt x="57150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bIns="0" lIns="0" rIns="0" rtlCol="0" tIns="0" wrap="square"/>
            <a:p/>
          </p:txBody>
        </p:sp>
        <p:sp>
          <p:nvSpPr>
            <p:cNvPr id="1048676" name="object 12"/>
            <p:cNvSpPr/>
            <p:nvPr/>
          </p:nvSpPr>
          <p:spPr>
            <a:xfrm>
              <a:off x="4808494" y="6042912"/>
              <a:ext cx="57150" cy="52705"/>
            </a:xfrm>
            <a:custGeom>
              <a:avLst/>
              <a:ahLst/>
              <a:rect l="l" t="t" r="r" b="b"/>
              <a:pathLst>
                <a:path w="57150" h="52704">
                  <a:moveTo>
                    <a:pt x="0" y="0"/>
                  </a:moveTo>
                  <a:lnTo>
                    <a:pt x="57150" y="0"/>
                  </a:lnTo>
                  <a:lnTo>
                    <a:pt x="57150" y="52387"/>
                  </a:lnTo>
                  <a:lnTo>
                    <a:pt x="0" y="52387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151616"/>
              </a:solidFill>
            </a:ln>
          </p:spPr>
          <p:txBody>
            <a:bodyPr bIns="0" lIns="0" rIns="0" rtlCol="0" tIns="0" wrap="square"/>
            <a:p/>
          </p:txBody>
        </p:sp>
      </p:grpSp>
      <p:sp>
        <p:nvSpPr>
          <p:cNvPr id="1048677" name="object 13"/>
          <p:cNvSpPr txBox="1"/>
          <p:nvPr/>
        </p:nvSpPr>
        <p:spPr>
          <a:xfrm>
            <a:off x="1521421" y="6335836"/>
            <a:ext cx="2644775" cy="391160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151616"/>
                </a:solidFill>
                <a:latin typeface="Calibri"/>
                <a:cs typeface="Calibri"/>
              </a:rPr>
              <a:t>Состав</a:t>
            </a:r>
            <a:r>
              <a:rPr dirty="0" sz="2400" spc="-35">
                <a:solidFill>
                  <a:srgbClr val="151616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151616"/>
                </a:solidFill>
                <a:latin typeface="Calibri"/>
                <a:cs typeface="Calibri"/>
              </a:rPr>
              <a:t>комплекса</a:t>
            </a:r>
            <a:r>
              <a:rPr dirty="0" sz="2400" spc="-30">
                <a:solidFill>
                  <a:srgbClr val="151616"/>
                </a:solidFill>
                <a:latin typeface="Calibri"/>
                <a:cs typeface="Calibri"/>
              </a:rPr>
              <a:t> </a:t>
            </a:r>
            <a:r>
              <a:rPr dirty="0" sz="2400" spc="-25">
                <a:solidFill>
                  <a:srgbClr val="151616"/>
                </a:solidFill>
                <a:latin typeface="Calibri"/>
                <a:cs typeface="Calibri"/>
              </a:rPr>
              <a:t>2: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48678" name="object 14"/>
          <p:cNvSpPr txBox="1"/>
          <p:nvPr/>
        </p:nvSpPr>
        <p:spPr>
          <a:xfrm>
            <a:off x="4976348" y="5461766"/>
            <a:ext cx="3108325" cy="1616075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20">
                <a:solidFill>
                  <a:srgbClr val="151616"/>
                </a:solidFill>
                <a:latin typeface="Calibri"/>
                <a:cs typeface="Calibri"/>
              </a:rPr>
              <a:t>робот-</a:t>
            </a:r>
            <a:r>
              <a:rPr dirty="0" sz="2400" spc="-10">
                <a:solidFill>
                  <a:srgbClr val="151616"/>
                </a:solidFill>
                <a:latin typeface="Calibri"/>
                <a:cs typeface="Calibri"/>
              </a:rPr>
              <a:t>сварщик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z="2400" spc="-20">
                <a:solidFill>
                  <a:srgbClr val="151616"/>
                </a:solidFill>
                <a:latin typeface="Calibri"/>
                <a:cs typeface="Calibri"/>
              </a:rPr>
              <a:t>H-</a:t>
            </a:r>
            <a:r>
              <a:rPr dirty="0" sz="2400">
                <a:solidFill>
                  <a:srgbClr val="151616"/>
                </a:solidFill>
                <a:latin typeface="Calibri"/>
                <a:cs typeface="Calibri"/>
              </a:rPr>
              <a:t>образного</a:t>
            </a:r>
            <a:r>
              <a:rPr dirty="0" sz="2400" spc="-20">
                <a:solidFill>
                  <a:srgbClr val="151616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151616"/>
                </a:solidFill>
                <a:latin typeface="Calibri"/>
                <a:cs typeface="Calibri"/>
              </a:rPr>
              <a:t>вращатель</a:t>
            </a:r>
            <a:endParaRPr sz="2400">
              <a:latin typeface="Calibri"/>
              <a:cs typeface="Calibri"/>
            </a:endParaRPr>
          </a:p>
          <a:p>
            <a:pPr marL="20320" marR="1116965">
              <a:lnSpc>
                <a:spcPct val="101699"/>
              </a:lnSpc>
              <a:spcBef>
                <a:spcPts val="855"/>
              </a:spcBef>
            </a:pPr>
            <a:r>
              <a:rPr dirty="0" sz="2400" spc="-20">
                <a:solidFill>
                  <a:srgbClr val="151616"/>
                </a:solidFill>
                <a:latin typeface="Calibri"/>
                <a:cs typeface="Calibri"/>
              </a:rPr>
              <a:t>робот-</a:t>
            </a:r>
            <a:r>
              <a:rPr dirty="0" sz="2400" spc="-10">
                <a:solidFill>
                  <a:srgbClr val="151616"/>
                </a:solidFill>
                <a:latin typeface="Calibri"/>
                <a:cs typeface="Calibri"/>
              </a:rPr>
              <a:t>сварщик </a:t>
            </a:r>
            <a:r>
              <a:rPr dirty="0" sz="2400" spc="-20">
                <a:solidFill>
                  <a:srgbClr val="151616"/>
                </a:solidFill>
                <a:latin typeface="Calibri"/>
                <a:cs typeface="Calibri"/>
              </a:rPr>
              <a:t>трек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46" name="object 15"/>
          <p:cNvGrpSpPr/>
          <p:nvPr/>
        </p:nvGrpSpPr>
        <p:grpSpPr>
          <a:xfrm>
            <a:off x="4800143" y="6508419"/>
            <a:ext cx="64769" cy="59690"/>
            <a:chOff x="4800143" y="6508419"/>
            <a:chExt cx="64769" cy="59690"/>
          </a:xfrm>
        </p:grpSpPr>
        <p:sp>
          <p:nvSpPr>
            <p:cNvPr id="1048679" name="object 16"/>
            <p:cNvSpPr/>
            <p:nvPr/>
          </p:nvSpPr>
          <p:spPr>
            <a:xfrm>
              <a:off x="4803743" y="6512018"/>
              <a:ext cx="57150" cy="52705"/>
            </a:xfrm>
            <a:custGeom>
              <a:avLst/>
              <a:ahLst/>
              <a:rect l="l" t="t" r="r" b="b"/>
              <a:pathLst>
                <a:path w="57150" h="52704">
                  <a:moveTo>
                    <a:pt x="57150" y="0"/>
                  </a:moveTo>
                  <a:lnTo>
                    <a:pt x="0" y="0"/>
                  </a:lnTo>
                  <a:lnTo>
                    <a:pt x="0" y="52386"/>
                  </a:lnTo>
                  <a:lnTo>
                    <a:pt x="57150" y="52386"/>
                  </a:lnTo>
                  <a:lnTo>
                    <a:pt x="57150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bIns="0" lIns="0" rIns="0" rtlCol="0" tIns="0" wrap="square"/>
            <a:p/>
          </p:txBody>
        </p:sp>
        <p:sp>
          <p:nvSpPr>
            <p:cNvPr id="1048680" name="object 17"/>
            <p:cNvSpPr/>
            <p:nvPr/>
          </p:nvSpPr>
          <p:spPr>
            <a:xfrm>
              <a:off x="4803743" y="6512018"/>
              <a:ext cx="57150" cy="52705"/>
            </a:xfrm>
            <a:custGeom>
              <a:avLst/>
              <a:ahLst/>
              <a:rect l="l" t="t" r="r" b="b"/>
              <a:pathLst>
                <a:path w="57150" h="52704">
                  <a:moveTo>
                    <a:pt x="0" y="0"/>
                  </a:moveTo>
                  <a:lnTo>
                    <a:pt x="57150" y="0"/>
                  </a:lnTo>
                  <a:lnTo>
                    <a:pt x="57150" y="52386"/>
                  </a:lnTo>
                  <a:lnTo>
                    <a:pt x="0" y="52386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151616"/>
              </a:solidFill>
            </a:ln>
          </p:spPr>
          <p:txBody>
            <a:bodyPr bIns="0" lIns="0" rIns="0" rtlCol="0" tIns="0" wrap="square"/>
            <a:p/>
          </p:txBody>
        </p:sp>
      </p:grpSp>
      <p:grpSp>
        <p:nvGrpSpPr>
          <p:cNvPr id="47" name="object 18"/>
          <p:cNvGrpSpPr/>
          <p:nvPr/>
        </p:nvGrpSpPr>
        <p:grpSpPr>
          <a:xfrm>
            <a:off x="4804894" y="6877512"/>
            <a:ext cx="64769" cy="59690"/>
            <a:chOff x="4804894" y="6877512"/>
            <a:chExt cx="64769" cy="59690"/>
          </a:xfrm>
        </p:grpSpPr>
        <p:sp>
          <p:nvSpPr>
            <p:cNvPr id="1048681" name="object 19"/>
            <p:cNvSpPr/>
            <p:nvPr/>
          </p:nvSpPr>
          <p:spPr>
            <a:xfrm>
              <a:off x="4808494" y="6881112"/>
              <a:ext cx="57150" cy="52705"/>
            </a:xfrm>
            <a:custGeom>
              <a:avLst/>
              <a:ahLst/>
              <a:rect l="l" t="t" r="r" b="b"/>
              <a:pathLst>
                <a:path w="57150" h="52704">
                  <a:moveTo>
                    <a:pt x="57150" y="0"/>
                  </a:moveTo>
                  <a:lnTo>
                    <a:pt x="0" y="0"/>
                  </a:lnTo>
                  <a:lnTo>
                    <a:pt x="0" y="52386"/>
                  </a:lnTo>
                  <a:lnTo>
                    <a:pt x="57150" y="52386"/>
                  </a:lnTo>
                  <a:lnTo>
                    <a:pt x="57150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bIns="0" lIns="0" rIns="0" rtlCol="0" tIns="0" wrap="square"/>
            <a:p/>
          </p:txBody>
        </p:sp>
        <p:sp>
          <p:nvSpPr>
            <p:cNvPr id="1048682" name="object 20"/>
            <p:cNvSpPr/>
            <p:nvPr/>
          </p:nvSpPr>
          <p:spPr>
            <a:xfrm>
              <a:off x="4808494" y="6881112"/>
              <a:ext cx="57150" cy="52705"/>
            </a:xfrm>
            <a:custGeom>
              <a:avLst/>
              <a:ahLst/>
              <a:rect l="l" t="t" r="r" b="b"/>
              <a:pathLst>
                <a:path w="57150" h="52704">
                  <a:moveTo>
                    <a:pt x="0" y="0"/>
                  </a:moveTo>
                  <a:lnTo>
                    <a:pt x="57150" y="0"/>
                  </a:lnTo>
                  <a:lnTo>
                    <a:pt x="57150" y="52386"/>
                  </a:lnTo>
                  <a:lnTo>
                    <a:pt x="0" y="52386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151616"/>
              </a:solidFill>
            </a:ln>
          </p:spPr>
          <p:txBody>
            <a:bodyPr bIns="0" lIns="0" rIns="0" rtlCol="0" tIns="0" wrap="square"/>
            <a:p/>
          </p:txBody>
        </p:sp>
      </p:grpSp>
      <p:pic>
        <p:nvPicPr>
          <p:cNvPr id="2097192" name="object 21"/>
          <p:cNvPicPr>
            <a:picLocks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5368542" y="1642950"/>
            <a:ext cx="3807092" cy="2855318"/>
          </a:xfrm>
          <a:prstGeom prst="rect"/>
        </p:spPr>
      </p:pic>
      <p:pic>
        <p:nvPicPr>
          <p:cNvPr id="2097193" name="object 22"/>
          <p:cNvPicPr>
            <a:picLocks/>
          </p:cNvPicPr>
          <p:nvPr/>
        </p:nvPicPr>
        <p:blipFill>
          <a:blip xmlns:r="http://schemas.openxmlformats.org/officeDocument/2006/relationships" r:embed="rId2" cstate="print"/>
          <a:stretch>
            <a:fillRect/>
          </a:stretch>
        </p:blipFill>
        <p:spPr>
          <a:xfrm>
            <a:off x="1494245" y="1656083"/>
            <a:ext cx="3807092" cy="2855318"/>
          </a:xfrm>
          <a:prstGeom prst="rect"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3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bIns="0" lIns="0" rIns="0" rtlCol="0" tIns="21665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/>
              <a:t>НА</a:t>
            </a:r>
            <a:r>
              <a:rPr dirty="0" sz="3000" spc="-75"/>
              <a:t> </a:t>
            </a:r>
            <a:r>
              <a:rPr dirty="0" sz="3000"/>
              <a:t>ТЕРРИТОРИИ</a:t>
            </a:r>
            <a:r>
              <a:rPr dirty="0" sz="3000" spc="-70"/>
              <a:t> </a:t>
            </a:r>
            <a:r>
              <a:rPr dirty="0" sz="3000"/>
              <a:t>РФ</a:t>
            </a:r>
            <a:r>
              <a:rPr dirty="0" sz="3000" spc="-70"/>
              <a:t> </a:t>
            </a:r>
            <a:r>
              <a:rPr dirty="0" sz="3000" spc="-10"/>
              <a:t>РЕАЛИЗОВАНО</a:t>
            </a:r>
            <a:r>
              <a:rPr dirty="0" sz="3000" spc="-70"/>
              <a:t> </a:t>
            </a:r>
            <a:r>
              <a:rPr dirty="0" sz="3000"/>
              <a:t>БОЛЕЕ</a:t>
            </a:r>
            <a:r>
              <a:rPr dirty="0" sz="3000" spc="-70"/>
              <a:t> </a:t>
            </a:r>
            <a:r>
              <a:rPr dirty="0" sz="3000"/>
              <a:t>70</a:t>
            </a:r>
            <a:r>
              <a:rPr dirty="0" sz="3000" spc="-70"/>
              <a:t> </a:t>
            </a:r>
            <a:r>
              <a:rPr dirty="0" sz="3000" spc="-10"/>
              <a:t>ПРОЕКТОВ</a:t>
            </a:r>
            <a:endParaRPr sz="3000"/>
          </a:p>
        </p:txBody>
      </p:sp>
      <p:sp>
        <p:nvSpPr>
          <p:cNvPr id="1048684" name="object 3"/>
          <p:cNvSpPr/>
          <p:nvPr/>
        </p:nvSpPr>
        <p:spPr>
          <a:xfrm>
            <a:off x="4909" y="1326949"/>
            <a:ext cx="9780270" cy="0"/>
          </a:xfrm>
          <a:custGeom>
            <a:avLst/>
            <a:ahLst/>
            <a:rect l="l" t="t" r="r" b="b"/>
            <a:pathLst>
              <a:path w="9780270" h="0">
                <a:moveTo>
                  <a:pt x="9780210" y="0"/>
                </a:moveTo>
                <a:lnTo>
                  <a:pt x="0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bIns="0" lIns="0" rIns="0" rtlCol="0" tIns="0" wrap="square"/>
          <a:p/>
        </p:txBody>
      </p:sp>
      <p:pic>
        <p:nvPicPr>
          <p:cNvPr id="2097194" name="object 4"/>
          <p:cNvPicPr>
            <a:picLocks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469673" y="1848096"/>
            <a:ext cx="2847974" cy="895262"/>
          </a:xfrm>
          <a:prstGeom prst="rect"/>
        </p:spPr>
      </p:pic>
      <p:sp>
        <p:nvSpPr>
          <p:cNvPr id="1048685" name="object 5"/>
          <p:cNvSpPr txBox="1"/>
          <p:nvPr/>
        </p:nvSpPr>
        <p:spPr>
          <a:xfrm>
            <a:off x="452146" y="2927655"/>
            <a:ext cx="2961005" cy="640715"/>
          </a:xfrm>
          <a:prstGeom prst="rect"/>
        </p:spPr>
        <p:txBody>
          <a:bodyPr bIns="0" lIns="0" rIns="0" rtlCol="0" tIns="7620" vert="horz" wrap="square">
            <a:spAutoFit/>
          </a:bodyPr>
          <a:p>
            <a:pPr indent="-1166495" marL="1178560" marR="5080">
              <a:lnSpc>
                <a:spcPct val="101699"/>
              </a:lnSpc>
              <a:spcBef>
                <a:spcPts val="60"/>
              </a:spcBef>
            </a:pPr>
            <a:r>
              <a:rPr dirty="0" sz="2000" spc="-30">
                <a:solidFill>
                  <a:srgbClr val="151616"/>
                </a:solidFill>
                <a:latin typeface="Calibri"/>
                <a:cs typeface="Calibri"/>
              </a:rPr>
              <a:t>клинцовский</a:t>
            </a:r>
            <a:r>
              <a:rPr dirty="0" sz="2000" spc="-45">
                <a:solidFill>
                  <a:srgbClr val="151616"/>
                </a:solidFill>
                <a:latin typeface="Calibri"/>
                <a:cs typeface="Calibri"/>
              </a:rPr>
              <a:t> </a:t>
            </a:r>
            <a:r>
              <a:rPr dirty="0" sz="2000" spc="-35">
                <a:solidFill>
                  <a:srgbClr val="151616"/>
                </a:solidFill>
                <a:latin typeface="Calibri"/>
                <a:cs typeface="Calibri"/>
              </a:rPr>
              <a:t>автокрановый </a:t>
            </a:r>
            <a:r>
              <a:rPr dirty="0" sz="2000" spc="-10">
                <a:solidFill>
                  <a:srgbClr val="151616"/>
                </a:solidFill>
                <a:latin typeface="Calibri"/>
                <a:cs typeface="Calibri"/>
              </a:rPr>
              <a:t>завод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2097195" name="object 6"/>
          <p:cNvPicPr>
            <a:picLocks/>
          </p:cNvPicPr>
          <p:nvPr/>
        </p:nvPicPr>
        <p:blipFill>
          <a:blip xmlns:r="http://schemas.openxmlformats.org/officeDocument/2006/relationships" r:embed="rId2" cstate="print"/>
          <a:stretch>
            <a:fillRect/>
          </a:stretch>
        </p:blipFill>
        <p:spPr>
          <a:xfrm>
            <a:off x="4067653" y="1778014"/>
            <a:ext cx="2057400" cy="1095353"/>
          </a:xfrm>
          <a:prstGeom prst="rect"/>
        </p:spPr>
      </p:pic>
      <p:sp>
        <p:nvSpPr>
          <p:cNvPr id="1048686" name="object 7"/>
          <p:cNvSpPr txBox="1"/>
          <p:nvPr/>
        </p:nvSpPr>
        <p:spPr>
          <a:xfrm>
            <a:off x="4577713" y="2915613"/>
            <a:ext cx="1161415" cy="330200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151616"/>
                </a:solidFill>
                <a:latin typeface="Calibri"/>
                <a:cs typeface="Calibri"/>
              </a:rPr>
              <a:t>IEK</a:t>
            </a:r>
            <a:r>
              <a:rPr dirty="0" sz="2000" spc="-5">
                <a:solidFill>
                  <a:srgbClr val="151616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151616"/>
                </a:solidFill>
                <a:latin typeface="Calibri"/>
                <a:cs typeface="Calibri"/>
              </a:rPr>
              <a:t>GROUP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49" name="object 8"/>
          <p:cNvGrpSpPr/>
          <p:nvPr/>
        </p:nvGrpSpPr>
        <p:grpSpPr>
          <a:xfrm>
            <a:off x="590323" y="4032942"/>
            <a:ext cx="2713990" cy="458470"/>
            <a:chOff x="590323" y="4032942"/>
            <a:chExt cx="2713990" cy="458470"/>
          </a:xfrm>
        </p:grpSpPr>
        <p:sp>
          <p:nvSpPr>
            <p:cNvPr id="1048687" name="object 9"/>
            <p:cNvSpPr/>
            <p:nvPr/>
          </p:nvSpPr>
          <p:spPr>
            <a:xfrm>
              <a:off x="591146" y="4032942"/>
              <a:ext cx="2713355" cy="247015"/>
            </a:xfrm>
            <a:custGeom>
              <a:avLst/>
              <a:ahLst/>
              <a:rect l="l" t="t" r="r" b="b"/>
              <a:pathLst>
                <a:path w="2713354" h="247014">
                  <a:moveTo>
                    <a:pt x="501218" y="192544"/>
                  </a:moveTo>
                  <a:lnTo>
                    <a:pt x="464667" y="152831"/>
                  </a:lnTo>
                  <a:lnTo>
                    <a:pt x="422897" y="170510"/>
                  </a:lnTo>
                  <a:lnTo>
                    <a:pt x="377850" y="182943"/>
                  </a:lnTo>
                  <a:lnTo>
                    <a:pt x="331317" y="190652"/>
                  </a:lnTo>
                  <a:lnTo>
                    <a:pt x="285076" y="194132"/>
                  </a:lnTo>
                  <a:lnTo>
                    <a:pt x="240919" y="193852"/>
                  </a:lnTo>
                  <a:lnTo>
                    <a:pt x="170167" y="185229"/>
                  </a:lnTo>
                  <a:lnTo>
                    <a:pt x="111696" y="168503"/>
                  </a:lnTo>
                  <a:lnTo>
                    <a:pt x="71869" y="147015"/>
                  </a:lnTo>
                  <a:lnTo>
                    <a:pt x="57035" y="124066"/>
                  </a:lnTo>
                  <a:lnTo>
                    <a:pt x="67716" y="104343"/>
                  </a:lnTo>
                  <a:lnTo>
                    <a:pt x="98717" y="86233"/>
                  </a:lnTo>
                  <a:lnTo>
                    <a:pt x="145503" y="71208"/>
                  </a:lnTo>
                  <a:lnTo>
                    <a:pt x="203555" y="60718"/>
                  </a:lnTo>
                  <a:lnTo>
                    <a:pt x="268325" y="56235"/>
                  </a:lnTo>
                  <a:lnTo>
                    <a:pt x="320814" y="58597"/>
                  </a:lnTo>
                  <a:lnTo>
                    <a:pt x="372275" y="65925"/>
                  </a:lnTo>
                  <a:lnTo>
                    <a:pt x="419531" y="77089"/>
                  </a:lnTo>
                  <a:lnTo>
                    <a:pt x="459397" y="90982"/>
                  </a:lnTo>
                  <a:lnTo>
                    <a:pt x="492912" y="49961"/>
                  </a:lnTo>
                  <a:lnTo>
                    <a:pt x="459155" y="33883"/>
                  </a:lnTo>
                  <a:lnTo>
                    <a:pt x="415378" y="17881"/>
                  </a:lnTo>
                  <a:lnTo>
                    <a:pt x="358711" y="5588"/>
                  </a:lnTo>
                  <a:lnTo>
                    <a:pt x="286321" y="685"/>
                  </a:lnTo>
                  <a:lnTo>
                    <a:pt x="240195" y="2667"/>
                  </a:lnTo>
                  <a:lnTo>
                    <a:pt x="191084" y="8610"/>
                  </a:lnTo>
                  <a:lnTo>
                    <a:pt x="142024" y="18491"/>
                  </a:lnTo>
                  <a:lnTo>
                    <a:pt x="96075" y="32334"/>
                  </a:lnTo>
                  <a:lnTo>
                    <a:pt x="56299" y="50101"/>
                  </a:lnTo>
                  <a:lnTo>
                    <a:pt x="2819" y="103517"/>
                  </a:lnTo>
                  <a:lnTo>
                    <a:pt x="0" y="135305"/>
                  </a:lnTo>
                  <a:lnTo>
                    <a:pt x="14617" y="164363"/>
                  </a:lnTo>
                  <a:lnTo>
                    <a:pt x="83566" y="207467"/>
                  </a:lnTo>
                  <a:lnTo>
                    <a:pt x="126136" y="223380"/>
                  </a:lnTo>
                  <a:lnTo>
                    <a:pt x="171132" y="235394"/>
                  </a:lnTo>
                  <a:lnTo>
                    <a:pt x="217919" y="243306"/>
                  </a:lnTo>
                  <a:lnTo>
                    <a:pt x="265874" y="246900"/>
                  </a:lnTo>
                  <a:lnTo>
                    <a:pt x="314375" y="245960"/>
                  </a:lnTo>
                  <a:lnTo>
                    <a:pt x="362775" y="240271"/>
                  </a:lnTo>
                  <a:lnTo>
                    <a:pt x="410476" y="229616"/>
                  </a:lnTo>
                  <a:lnTo>
                    <a:pt x="456831" y="213779"/>
                  </a:lnTo>
                  <a:lnTo>
                    <a:pt x="501218" y="192544"/>
                  </a:lnTo>
                  <a:close/>
                </a:path>
                <a:path w="2713354" h="247014">
                  <a:moveTo>
                    <a:pt x="1046187" y="189547"/>
                  </a:moveTo>
                  <a:lnTo>
                    <a:pt x="783678" y="1993"/>
                  </a:lnTo>
                  <a:lnTo>
                    <a:pt x="522554" y="193535"/>
                  </a:lnTo>
                  <a:lnTo>
                    <a:pt x="551891" y="244792"/>
                  </a:lnTo>
                  <a:lnTo>
                    <a:pt x="783678" y="74434"/>
                  </a:lnTo>
                  <a:lnTo>
                    <a:pt x="1022108" y="244792"/>
                  </a:lnTo>
                  <a:lnTo>
                    <a:pt x="1046187" y="189547"/>
                  </a:lnTo>
                  <a:close/>
                </a:path>
                <a:path w="2713354" h="247014">
                  <a:moveTo>
                    <a:pt x="1614157" y="110820"/>
                  </a:moveTo>
                  <a:lnTo>
                    <a:pt x="1592338" y="60769"/>
                  </a:lnTo>
                  <a:lnTo>
                    <a:pt x="1525384" y="24003"/>
                  </a:lnTo>
                  <a:lnTo>
                    <a:pt x="1474266" y="11696"/>
                  </a:lnTo>
                  <a:lnTo>
                    <a:pt x="1410995" y="3987"/>
                  </a:lnTo>
                  <a:lnTo>
                    <a:pt x="1335303" y="1320"/>
                  </a:lnTo>
                  <a:lnTo>
                    <a:pt x="1280960" y="2235"/>
                  </a:lnTo>
                  <a:lnTo>
                    <a:pt x="1229791" y="5626"/>
                  </a:lnTo>
                  <a:lnTo>
                    <a:pt x="1184440" y="12484"/>
                  </a:lnTo>
                  <a:lnTo>
                    <a:pt x="1147559" y="23825"/>
                  </a:lnTo>
                  <a:lnTo>
                    <a:pt x="1147559" y="685"/>
                  </a:lnTo>
                  <a:lnTo>
                    <a:pt x="1090790" y="685"/>
                  </a:lnTo>
                  <a:lnTo>
                    <a:pt x="1090790" y="244792"/>
                  </a:lnTo>
                  <a:lnTo>
                    <a:pt x="1147559" y="244792"/>
                  </a:lnTo>
                  <a:lnTo>
                    <a:pt x="1147559" y="86347"/>
                  </a:lnTo>
                  <a:lnTo>
                    <a:pt x="1192339" y="71120"/>
                  </a:lnTo>
                  <a:lnTo>
                    <a:pt x="1246657" y="61531"/>
                  </a:lnTo>
                  <a:lnTo>
                    <a:pt x="1300086" y="56667"/>
                  </a:lnTo>
                  <a:lnTo>
                    <a:pt x="1342224" y="55587"/>
                  </a:lnTo>
                  <a:lnTo>
                    <a:pt x="1385798" y="57746"/>
                  </a:lnTo>
                  <a:lnTo>
                    <a:pt x="1441424" y="63893"/>
                  </a:lnTo>
                  <a:lnTo>
                    <a:pt x="1496606" y="74637"/>
                  </a:lnTo>
                  <a:lnTo>
                    <a:pt x="1538871" y="90614"/>
                  </a:lnTo>
                  <a:lnTo>
                    <a:pt x="1555737" y="112483"/>
                  </a:lnTo>
                  <a:lnTo>
                    <a:pt x="1541627" y="128143"/>
                  </a:lnTo>
                  <a:lnTo>
                    <a:pt x="1503578" y="140512"/>
                  </a:lnTo>
                  <a:lnTo>
                    <a:pt x="1451927" y="149491"/>
                  </a:lnTo>
                  <a:lnTo>
                    <a:pt x="1397000" y="154952"/>
                  </a:lnTo>
                  <a:lnTo>
                    <a:pt x="1349159" y="156794"/>
                  </a:lnTo>
                  <a:lnTo>
                    <a:pt x="1318742" y="156171"/>
                  </a:lnTo>
                  <a:lnTo>
                    <a:pt x="1280541" y="153250"/>
                  </a:lnTo>
                  <a:lnTo>
                    <a:pt x="1235595" y="146469"/>
                  </a:lnTo>
                  <a:lnTo>
                    <a:pt x="1184948" y="134302"/>
                  </a:lnTo>
                  <a:lnTo>
                    <a:pt x="1184948" y="189547"/>
                  </a:lnTo>
                  <a:lnTo>
                    <a:pt x="1236624" y="202488"/>
                  </a:lnTo>
                  <a:lnTo>
                    <a:pt x="1301788" y="210718"/>
                  </a:lnTo>
                  <a:lnTo>
                    <a:pt x="1359027" y="212115"/>
                  </a:lnTo>
                  <a:lnTo>
                    <a:pt x="1414970" y="210883"/>
                  </a:lnTo>
                  <a:lnTo>
                    <a:pt x="1467675" y="206349"/>
                  </a:lnTo>
                  <a:lnTo>
                    <a:pt x="1515186" y="197853"/>
                  </a:lnTo>
                  <a:lnTo>
                    <a:pt x="1555546" y="184734"/>
                  </a:lnTo>
                  <a:lnTo>
                    <a:pt x="1606994" y="141884"/>
                  </a:lnTo>
                  <a:lnTo>
                    <a:pt x="1614157" y="110820"/>
                  </a:lnTo>
                  <a:close/>
                </a:path>
                <a:path w="2713354" h="247014">
                  <a:moveTo>
                    <a:pt x="2183117" y="130048"/>
                  </a:moveTo>
                  <a:lnTo>
                    <a:pt x="2181974" y="112382"/>
                  </a:lnTo>
                  <a:lnTo>
                    <a:pt x="2181961" y="112090"/>
                  </a:lnTo>
                  <a:lnTo>
                    <a:pt x="2181847" y="110274"/>
                  </a:lnTo>
                  <a:lnTo>
                    <a:pt x="2156650" y="71120"/>
                  </a:lnTo>
                  <a:lnTo>
                    <a:pt x="2125624" y="48793"/>
                  </a:lnTo>
                  <a:lnTo>
                    <a:pt x="2125624" y="128003"/>
                  </a:lnTo>
                  <a:lnTo>
                    <a:pt x="2122309" y="133959"/>
                  </a:lnTo>
                  <a:lnTo>
                    <a:pt x="2087803" y="158051"/>
                  </a:lnTo>
                  <a:lnTo>
                    <a:pt x="2038997" y="175552"/>
                  </a:lnTo>
                  <a:lnTo>
                    <a:pt x="1996059" y="185407"/>
                  </a:lnTo>
                  <a:lnTo>
                    <a:pt x="1952561" y="191287"/>
                  </a:lnTo>
                  <a:lnTo>
                    <a:pt x="1909914" y="193509"/>
                  </a:lnTo>
                  <a:lnTo>
                    <a:pt x="1867179" y="191287"/>
                  </a:lnTo>
                  <a:lnTo>
                    <a:pt x="1823542" y="185407"/>
                  </a:lnTo>
                  <a:lnTo>
                    <a:pt x="1780578" y="175552"/>
                  </a:lnTo>
                  <a:lnTo>
                    <a:pt x="1739874" y="161417"/>
                  </a:lnTo>
                  <a:lnTo>
                    <a:pt x="1702206" y="139585"/>
                  </a:lnTo>
                  <a:lnTo>
                    <a:pt x="1693633" y="123050"/>
                  </a:lnTo>
                  <a:lnTo>
                    <a:pt x="1696631" y="112382"/>
                  </a:lnTo>
                  <a:lnTo>
                    <a:pt x="1741258" y="82702"/>
                  </a:lnTo>
                  <a:lnTo>
                    <a:pt x="1796707" y="67233"/>
                  </a:lnTo>
                  <a:lnTo>
                    <a:pt x="1827428" y="61493"/>
                  </a:lnTo>
                  <a:lnTo>
                    <a:pt x="1827187" y="61493"/>
                  </a:lnTo>
                  <a:lnTo>
                    <a:pt x="1860334" y="57226"/>
                  </a:lnTo>
                  <a:lnTo>
                    <a:pt x="1871192" y="56349"/>
                  </a:lnTo>
                  <a:lnTo>
                    <a:pt x="1882152" y="55664"/>
                  </a:lnTo>
                  <a:lnTo>
                    <a:pt x="1903450" y="54622"/>
                  </a:lnTo>
                  <a:lnTo>
                    <a:pt x="1915833" y="54622"/>
                  </a:lnTo>
                  <a:lnTo>
                    <a:pt x="1957806" y="57226"/>
                  </a:lnTo>
                  <a:lnTo>
                    <a:pt x="2021674" y="67233"/>
                  </a:lnTo>
                  <a:lnTo>
                    <a:pt x="2077440" y="82702"/>
                  </a:lnTo>
                  <a:lnTo>
                    <a:pt x="2112683" y="101638"/>
                  </a:lnTo>
                  <a:lnTo>
                    <a:pt x="2125624" y="128003"/>
                  </a:lnTo>
                  <a:lnTo>
                    <a:pt x="2125624" y="48793"/>
                  </a:lnTo>
                  <a:lnTo>
                    <a:pt x="2068207" y="22479"/>
                  </a:lnTo>
                  <a:lnTo>
                    <a:pt x="2028774" y="11125"/>
                  </a:lnTo>
                  <a:lnTo>
                    <a:pt x="1980717" y="3073"/>
                  </a:lnTo>
                  <a:lnTo>
                    <a:pt x="1922640" y="0"/>
                  </a:lnTo>
                  <a:lnTo>
                    <a:pt x="1897164" y="0"/>
                  </a:lnTo>
                  <a:lnTo>
                    <a:pt x="1839099" y="3073"/>
                  </a:lnTo>
                  <a:lnTo>
                    <a:pt x="1791081" y="11125"/>
                  </a:lnTo>
                  <a:lnTo>
                    <a:pt x="1751723" y="22479"/>
                  </a:lnTo>
                  <a:lnTo>
                    <a:pt x="1701063" y="44513"/>
                  </a:lnTo>
                  <a:lnTo>
                    <a:pt x="1663446" y="71120"/>
                  </a:lnTo>
                  <a:lnTo>
                    <a:pt x="1638287" y="110274"/>
                  </a:lnTo>
                  <a:lnTo>
                    <a:pt x="1637220" y="128003"/>
                  </a:lnTo>
                  <a:lnTo>
                    <a:pt x="1637093" y="130048"/>
                  </a:lnTo>
                  <a:lnTo>
                    <a:pt x="1642414" y="149186"/>
                  </a:lnTo>
                  <a:lnTo>
                    <a:pt x="1653705" y="166789"/>
                  </a:lnTo>
                  <a:lnTo>
                    <a:pt x="1653794" y="166928"/>
                  </a:lnTo>
                  <a:lnTo>
                    <a:pt x="1683105" y="192189"/>
                  </a:lnTo>
                  <a:lnTo>
                    <a:pt x="1724672" y="212090"/>
                  </a:lnTo>
                  <a:lnTo>
                    <a:pt x="1767928" y="227406"/>
                  </a:lnTo>
                  <a:lnTo>
                    <a:pt x="1812391" y="238213"/>
                  </a:lnTo>
                  <a:lnTo>
                    <a:pt x="1858238" y="244729"/>
                  </a:lnTo>
                  <a:lnTo>
                    <a:pt x="1859610" y="244729"/>
                  </a:lnTo>
                  <a:lnTo>
                    <a:pt x="1902968" y="246748"/>
                  </a:lnTo>
                  <a:lnTo>
                    <a:pt x="1917382" y="246748"/>
                  </a:lnTo>
                  <a:lnTo>
                    <a:pt x="1962848" y="244729"/>
                  </a:lnTo>
                  <a:lnTo>
                    <a:pt x="2008136" y="238506"/>
                  </a:lnTo>
                  <a:lnTo>
                    <a:pt x="2052675" y="227838"/>
                  </a:lnTo>
                  <a:lnTo>
                    <a:pt x="2095906" y="212471"/>
                  </a:lnTo>
                  <a:lnTo>
                    <a:pt x="2134578" y="193509"/>
                  </a:lnTo>
                  <a:lnTo>
                    <a:pt x="2166696" y="166789"/>
                  </a:lnTo>
                  <a:lnTo>
                    <a:pt x="2177961" y="149186"/>
                  </a:lnTo>
                  <a:lnTo>
                    <a:pt x="2183117" y="130048"/>
                  </a:lnTo>
                  <a:close/>
                </a:path>
                <a:path w="2713354" h="247014">
                  <a:moveTo>
                    <a:pt x="2712936" y="192544"/>
                  </a:moveTo>
                  <a:lnTo>
                    <a:pt x="2676956" y="152831"/>
                  </a:lnTo>
                  <a:lnTo>
                    <a:pt x="2634704" y="170510"/>
                  </a:lnTo>
                  <a:lnTo>
                    <a:pt x="2589492" y="182943"/>
                  </a:lnTo>
                  <a:lnTo>
                    <a:pt x="2543048" y="190652"/>
                  </a:lnTo>
                  <a:lnTo>
                    <a:pt x="2497048" y="194132"/>
                  </a:lnTo>
                  <a:lnTo>
                    <a:pt x="2453208" y="193852"/>
                  </a:lnTo>
                  <a:lnTo>
                    <a:pt x="2382278" y="185039"/>
                  </a:lnTo>
                  <a:lnTo>
                    <a:pt x="2323909" y="168008"/>
                  </a:lnTo>
                  <a:lnTo>
                    <a:pt x="2284069" y="146456"/>
                  </a:lnTo>
                  <a:lnTo>
                    <a:pt x="2268778" y="124066"/>
                  </a:lnTo>
                  <a:lnTo>
                    <a:pt x="2279510" y="104343"/>
                  </a:lnTo>
                  <a:lnTo>
                    <a:pt x="2310612" y="86233"/>
                  </a:lnTo>
                  <a:lnTo>
                    <a:pt x="2357475" y="71208"/>
                  </a:lnTo>
                  <a:lnTo>
                    <a:pt x="2415502" y="60718"/>
                  </a:lnTo>
                  <a:lnTo>
                    <a:pt x="2480056" y="56235"/>
                  </a:lnTo>
                  <a:lnTo>
                    <a:pt x="2532545" y="58597"/>
                  </a:lnTo>
                  <a:lnTo>
                    <a:pt x="2584069" y="65925"/>
                  </a:lnTo>
                  <a:lnTo>
                    <a:pt x="2631503" y="77089"/>
                  </a:lnTo>
                  <a:lnTo>
                    <a:pt x="2671686" y="90982"/>
                  </a:lnTo>
                  <a:lnTo>
                    <a:pt x="2706027" y="49961"/>
                  </a:lnTo>
                  <a:lnTo>
                    <a:pt x="2672016" y="33883"/>
                  </a:lnTo>
                  <a:lnTo>
                    <a:pt x="2628138" y="17881"/>
                  </a:lnTo>
                  <a:lnTo>
                    <a:pt x="2571292" y="5588"/>
                  </a:lnTo>
                  <a:lnTo>
                    <a:pt x="2498344" y="685"/>
                  </a:lnTo>
                  <a:lnTo>
                    <a:pt x="2452535" y="2667"/>
                  </a:lnTo>
                  <a:lnTo>
                    <a:pt x="2403589" y="8610"/>
                  </a:lnTo>
                  <a:lnTo>
                    <a:pt x="2354580" y="18491"/>
                  </a:lnTo>
                  <a:lnTo>
                    <a:pt x="2308593" y="32334"/>
                  </a:lnTo>
                  <a:lnTo>
                    <a:pt x="2268715" y="50101"/>
                  </a:lnTo>
                  <a:lnTo>
                    <a:pt x="2215096" y="103517"/>
                  </a:lnTo>
                  <a:lnTo>
                    <a:pt x="2212213" y="135305"/>
                  </a:lnTo>
                  <a:lnTo>
                    <a:pt x="2226665" y="164363"/>
                  </a:lnTo>
                  <a:lnTo>
                    <a:pt x="2295309" y="207467"/>
                  </a:lnTo>
                  <a:lnTo>
                    <a:pt x="2337917" y="223380"/>
                  </a:lnTo>
                  <a:lnTo>
                    <a:pt x="2382964" y="235394"/>
                  </a:lnTo>
                  <a:lnTo>
                    <a:pt x="2429814" y="243306"/>
                  </a:lnTo>
                  <a:lnTo>
                    <a:pt x="2477808" y="246900"/>
                  </a:lnTo>
                  <a:lnTo>
                    <a:pt x="2526334" y="245960"/>
                  </a:lnTo>
                  <a:lnTo>
                    <a:pt x="2574747" y="240271"/>
                  </a:lnTo>
                  <a:lnTo>
                    <a:pt x="2622410" y="229616"/>
                  </a:lnTo>
                  <a:lnTo>
                    <a:pt x="2668689" y="213779"/>
                  </a:lnTo>
                  <a:lnTo>
                    <a:pt x="2712936" y="192544"/>
                  </a:lnTo>
                  <a:close/>
                </a:path>
              </a:pathLst>
            </a:custGeom>
            <a:solidFill>
              <a:srgbClr val="8B8D8D"/>
            </a:solidFill>
          </p:spPr>
          <p:txBody>
            <a:bodyPr bIns="0" lIns="0" rIns="0" rtlCol="0" tIns="0" wrap="square"/>
            <a:p/>
          </p:txBody>
        </p:sp>
        <p:pic>
          <p:nvPicPr>
            <p:cNvPr id="2097196" name="object 10"/>
            <p:cNvPicPr>
              <a:picLocks/>
            </p:cNvPicPr>
            <p:nvPr/>
          </p:nvPicPr>
          <p:blipFill>
            <a:blip xmlns:r="http://schemas.openxmlformats.org/officeDocument/2006/relationships" r:embed="rId3" cstate="print"/>
            <a:stretch>
              <a:fillRect/>
            </a:stretch>
          </p:blipFill>
          <p:spPr>
            <a:xfrm>
              <a:off x="1332457" y="4150698"/>
              <a:ext cx="84747" cy="101213"/>
            </a:xfrm>
            <a:prstGeom prst="rect"/>
          </p:spPr>
        </p:pic>
        <p:pic>
          <p:nvPicPr>
            <p:cNvPr id="2097197" name="object 11"/>
            <p:cNvPicPr>
              <a:picLocks/>
            </p:cNvPicPr>
            <p:nvPr/>
          </p:nvPicPr>
          <p:blipFill>
            <a:blip xmlns:r="http://schemas.openxmlformats.org/officeDocument/2006/relationships" r:embed="rId4" cstate="print"/>
            <a:stretch>
              <a:fillRect/>
            </a:stretch>
          </p:blipFill>
          <p:spPr>
            <a:xfrm>
              <a:off x="590323" y="4394818"/>
              <a:ext cx="70341" cy="95933"/>
            </a:xfrm>
            <a:prstGeom prst="rect"/>
          </p:spPr>
        </p:pic>
        <p:pic>
          <p:nvPicPr>
            <p:cNvPr id="2097198" name="object 12"/>
            <p:cNvPicPr>
              <a:picLocks/>
            </p:cNvPicPr>
            <p:nvPr/>
          </p:nvPicPr>
          <p:blipFill>
            <a:blip xmlns:r="http://schemas.openxmlformats.org/officeDocument/2006/relationships" r:embed="rId5" cstate="print"/>
            <a:stretch>
              <a:fillRect/>
            </a:stretch>
          </p:blipFill>
          <p:spPr>
            <a:xfrm>
              <a:off x="713275" y="4394818"/>
              <a:ext cx="71168" cy="96598"/>
            </a:xfrm>
            <a:prstGeom prst="rect"/>
          </p:spPr>
        </p:pic>
        <p:sp>
          <p:nvSpPr>
            <p:cNvPr id="1048688" name="object 13"/>
            <p:cNvSpPr/>
            <p:nvPr/>
          </p:nvSpPr>
          <p:spPr>
            <a:xfrm>
              <a:off x="831507" y="4394829"/>
              <a:ext cx="216535" cy="94615"/>
            </a:xfrm>
            <a:custGeom>
              <a:avLst/>
              <a:ahLst/>
              <a:rect l="l" t="t" r="r" b="b"/>
              <a:pathLst>
                <a:path w="216534" h="94614">
                  <a:moveTo>
                    <a:pt x="61480" y="0"/>
                  </a:moveTo>
                  <a:lnTo>
                    <a:pt x="48196" y="0"/>
                  </a:lnTo>
                  <a:lnTo>
                    <a:pt x="48196" y="43675"/>
                  </a:lnTo>
                  <a:lnTo>
                    <a:pt x="42646" y="46964"/>
                  </a:lnTo>
                  <a:lnTo>
                    <a:pt x="36830" y="48628"/>
                  </a:lnTo>
                  <a:lnTo>
                    <a:pt x="24917" y="48628"/>
                  </a:lnTo>
                  <a:lnTo>
                    <a:pt x="20764" y="46964"/>
                  </a:lnTo>
                  <a:lnTo>
                    <a:pt x="17729" y="43319"/>
                  </a:lnTo>
                  <a:lnTo>
                    <a:pt x="14681" y="40017"/>
                  </a:lnTo>
                  <a:lnTo>
                    <a:pt x="13296" y="34721"/>
                  </a:lnTo>
                  <a:lnTo>
                    <a:pt x="13296" y="0"/>
                  </a:lnTo>
                  <a:lnTo>
                    <a:pt x="0" y="0"/>
                  </a:lnTo>
                  <a:lnTo>
                    <a:pt x="0" y="30099"/>
                  </a:lnTo>
                  <a:lnTo>
                    <a:pt x="469" y="37795"/>
                  </a:lnTo>
                  <a:lnTo>
                    <a:pt x="19659" y="63830"/>
                  </a:lnTo>
                  <a:lnTo>
                    <a:pt x="34899" y="63830"/>
                  </a:lnTo>
                  <a:lnTo>
                    <a:pt x="41262" y="62191"/>
                  </a:lnTo>
                  <a:lnTo>
                    <a:pt x="48196" y="58877"/>
                  </a:lnTo>
                  <a:lnTo>
                    <a:pt x="48196" y="94615"/>
                  </a:lnTo>
                  <a:lnTo>
                    <a:pt x="61480" y="94615"/>
                  </a:lnTo>
                  <a:lnTo>
                    <a:pt x="61480" y="0"/>
                  </a:lnTo>
                  <a:close/>
                </a:path>
                <a:path w="216534" h="94614">
                  <a:moveTo>
                    <a:pt x="216014" y="330"/>
                  </a:moveTo>
                  <a:lnTo>
                    <a:pt x="202984" y="330"/>
                  </a:lnTo>
                  <a:lnTo>
                    <a:pt x="202984" y="79070"/>
                  </a:lnTo>
                  <a:lnTo>
                    <a:pt x="176415" y="79070"/>
                  </a:lnTo>
                  <a:lnTo>
                    <a:pt x="176415" y="330"/>
                  </a:lnTo>
                  <a:lnTo>
                    <a:pt x="163131" y="330"/>
                  </a:lnTo>
                  <a:lnTo>
                    <a:pt x="163131" y="79070"/>
                  </a:lnTo>
                  <a:lnTo>
                    <a:pt x="136537" y="79070"/>
                  </a:lnTo>
                  <a:lnTo>
                    <a:pt x="136537" y="330"/>
                  </a:lnTo>
                  <a:lnTo>
                    <a:pt x="123240" y="330"/>
                  </a:lnTo>
                  <a:lnTo>
                    <a:pt x="123240" y="79070"/>
                  </a:lnTo>
                  <a:lnTo>
                    <a:pt x="123240" y="94310"/>
                  </a:lnTo>
                  <a:lnTo>
                    <a:pt x="216014" y="94310"/>
                  </a:lnTo>
                  <a:lnTo>
                    <a:pt x="216014" y="79070"/>
                  </a:lnTo>
                  <a:lnTo>
                    <a:pt x="216014" y="330"/>
                  </a:lnTo>
                  <a:close/>
                </a:path>
              </a:pathLst>
            </a:custGeom>
            <a:solidFill>
              <a:srgbClr val="808281"/>
            </a:solidFill>
          </p:spPr>
          <p:txBody>
            <a:bodyPr bIns="0" lIns="0" rIns="0" rtlCol="0" tIns="0" wrap="square"/>
            <a:p/>
          </p:txBody>
        </p:sp>
        <p:pic>
          <p:nvPicPr>
            <p:cNvPr id="2097199" name="object 14"/>
            <p:cNvPicPr>
              <a:picLocks/>
            </p:cNvPicPr>
            <p:nvPr/>
          </p:nvPicPr>
          <p:blipFill>
            <a:blip xmlns:r="http://schemas.openxmlformats.org/officeDocument/2006/relationships" r:embed="rId6" cstate="print"/>
            <a:stretch>
              <a:fillRect/>
            </a:stretch>
          </p:blipFill>
          <p:spPr>
            <a:xfrm>
              <a:off x="1109264" y="4394818"/>
              <a:ext cx="64529" cy="94618"/>
            </a:xfrm>
            <a:prstGeom prst="rect"/>
          </p:spPr>
        </p:pic>
        <p:sp>
          <p:nvSpPr>
            <p:cNvPr id="1048689" name="object 15"/>
            <p:cNvSpPr/>
            <p:nvPr/>
          </p:nvSpPr>
          <p:spPr>
            <a:xfrm>
              <a:off x="1235271" y="4394818"/>
              <a:ext cx="54610" cy="94615"/>
            </a:xfrm>
            <a:custGeom>
              <a:avLst/>
              <a:ahLst/>
              <a:rect l="l" t="t" r="r" b="b"/>
              <a:pathLst>
                <a:path w="54609" h="94614">
                  <a:moveTo>
                    <a:pt x="52880" y="0"/>
                  </a:moveTo>
                  <a:lnTo>
                    <a:pt x="0" y="0"/>
                  </a:lnTo>
                  <a:lnTo>
                    <a:pt x="0" y="94590"/>
                  </a:lnTo>
                  <a:lnTo>
                    <a:pt x="54269" y="94590"/>
                  </a:lnTo>
                  <a:lnTo>
                    <a:pt x="54269" y="80031"/>
                  </a:lnTo>
                  <a:lnTo>
                    <a:pt x="13553" y="80031"/>
                  </a:lnTo>
                  <a:lnTo>
                    <a:pt x="13553" y="53921"/>
                  </a:lnTo>
                  <a:lnTo>
                    <a:pt x="48455" y="53921"/>
                  </a:lnTo>
                  <a:lnTo>
                    <a:pt x="48455" y="39359"/>
                  </a:lnTo>
                  <a:lnTo>
                    <a:pt x="13553" y="39359"/>
                  </a:lnTo>
                  <a:lnTo>
                    <a:pt x="13553" y="14883"/>
                  </a:lnTo>
                  <a:lnTo>
                    <a:pt x="52880" y="14883"/>
                  </a:lnTo>
                  <a:lnTo>
                    <a:pt x="52880" y="0"/>
                  </a:lnTo>
                  <a:close/>
                </a:path>
              </a:pathLst>
            </a:custGeom>
            <a:solidFill>
              <a:srgbClr val="808281"/>
            </a:solidFill>
          </p:spPr>
          <p:txBody>
            <a:bodyPr bIns="0" lIns="0" rIns="0" rtlCol="0" tIns="0" wrap="square"/>
            <a:p/>
          </p:txBody>
        </p:sp>
        <p:pic>
          <p:nvPicPr>
            <p:cNvPr id="2097200" name="object 16"/>
            <p:cNvPicPr>
              <a:picLocks/>
            </p:cNvPicPr>
            <p:nvPr/>
          </p:nvPicPr>
          <p:blipFill>
            <a:blip xmlns:r="http://schemas.openxmlformats.org/officeDocument/2006/relationships" r:embed="rId7" cstate="print"/>
            <a:stretch>
              <a:fillRect/>
            </a:stretch>
          </p:blipFill>
          <p:spPr>
            <a:xfrm>
              <a:off x="1444611" y="4392834"/>
              <a:ext cx="67292" cy="97917"/>
            </a:xfrm>
            <a:prstGeom prst="rect"/>
          </p:spPr>
        </p:pic>
        <p:sp>
          <p:nvSpPr>
            <p:cNvPr id="1048690" name="object 17"/>
            <p:cNvSpPr/>
            <p:nvPr/>
          </p:nvSpPr>
          <p:spPr>
            <a:xfrm>
              <a:off x="1565897" y="4394829"/>
              <a:ext cx="281940" cy="94615"/>
            </a:xfrm>
            <a:custGeom>
              <a:avLst/>
              <a:ahLst/>
              <a:rect l="l" t="t" r="r" b="b"/>
              <a:pathLst>
                <a:path w="281939" h="94614">
                  <a:moveTo>
                    <a:pt x="61772" y="62522"/>
                  </a:moveTo>
                  <a:lnTo>
                    <a:pt x="48183" y="45529"/>
                  </a:lnTo>
                  <a:lnTo>
                    <a:pt x="48183" y="57556"/>
                  </a:lnTo>
                  <a:lnTo>
                    <a:pt x="48183" y="76403"/>
                  </a:lnTo>
                  <a:lnTo>
                    <a:pt x="43484" y="81051"/>
                  </a:lnTo>
                  <a:lnTo>
                    <a:pt x="34074" y="80695"/>
                  </a:lnTo>
                  <a:lnTo>
                    <a:pt x="13284" y="80695"/>
                  </a:lnTo>
                  <a:lnTo>
                    <a:pt x="13284" y="52920"/>
                  </a:lnTo>
                  <a:lnTo>
                    <a:pt x="43484" y="52920"/>
                  </a:lnTo>
                  <a:lnTo>
                    <a:pt x="48183" y="57556"/>
                  </a:lnTo>
                  <a:lnTo>
                    <a:pt x="48183" y="45529"/>
                  </a:lnTo>
                  <a:lnTo>
                    <a:pt x="47625" y="45313"/>
                  </a:lnTo>
                  <a:lnTo>
                    <a:pt x="51244" y="43319"/>
                  </a:lnTo>
                  <a:lnTo>
                    <a:pt x="53733" y="40665"/>
                  </a:lnTo>
                  <a:lnTo>
                    <a:pt x="53898" y="40347"/>
                  </a:lnTo>
                  <a:lnTo>
                    <a:pt x="57594" y="33401"/>
                  </a:lnTo>
                  <a:lnTo>
                    <a:pt x="58432" y="29083"/>
                  </a:lnTo>
                  <a:lnTo>
                    <a:pt x="58432" y="16535"/>
                  </a:lnTo>
                  <a:lnTo>
                    <a:pt x="57442" y="13881"/>
                  </a:lnTo>
                  <a:lnTo>
                    <a:pt x="56222" y="10591"/>
                  </a:lnTo>
                  <a:lnTo>
                    <a:pt x="46799" y="1981"/>
                  </a:lnTo>
                  <a:lnTo>
                    <a:pt x="44602" y="1308"/>
                  </a:lnTo>
                  <a:lnTo>
                    <a:pt x="44602" y="22809"/>
                  </a:lnTo>
                  <a:lnTo>
                    <a:pt x="44602" y="31419"/>
                  </a:lnTo>
                  <a:lnTo>
                    <a:pt x="43484" y="34721"/>
                  </a:lnTo>
                  <a:lnTo>
                    <a:pt x="41275" y="37045"/>
                  </a:lnTo>
                  <a:lnTo>
                    <a:pt x="39052" y="39357"/>
                  </a:lnTo>
                  <a:lnTo>
                    <a:pt x="35737" y="40347"/>
                  </a:lnTo>
                  <a:lnTo>
                    <a:pt x="13284" y="40347"/>
                  </a:lnTo>
                  <a:lnTo>
                    <a:pt x="13284" y="13881"/>
                  </a:lnTo>
                  <a:lnTo>
                    <a:pt x="35737" y="13881"/>
                  </a:lnTo>
                  <a:lnTo>
                    <a:pt x="39052" y="14871"/>
                  </a:lnTo>
                  <a:lnTo>
                    <a:pt x="41275" y="17183"/>
                  </a:lnTo>
                  <a:lnTo>
                    <a:pt x="43484" y="19519"/>
                  </a:lnTo>
                  <a:lnTo>
                    <a:pt x="44602" y="22809"/>
                  </a:lnTo>
                  <a:lnTo>
                    <a:pt x="44602" y="1308"/>
                  </a:lnTo>
                  <a:lnTo>
                    <a:pt x="40449" y="0"/>
                  </a:lnTo>
                  <a:lnTo>
                    <a:pt x="0" y="0"/>
                  </a:lnTo>
                  <a:lnTo>
                    <a:pt x="0" y="94259"/>
                  </a:lnTo>
                  <a:lnTo>
                    <a:pt x="43484" y="94259"/>
                  </a:lnTo>
                  <a:lnTo>
                    <a:pt x="50114" y="91605"/>
                  </a:lnTo>
                  <a:lnTo>
                    <a:pt x="59550" y="83019"/>
                  </a:lnTo>
                  <a:lnTo>
                    <a:pt x="60210" y="81051"/>
                  </a:lnTo>
                  <a:lnTo>
                    <a:pt x="61772" y="76403"/>
                  </a:lnTo>
                  <a:lnTo>
                    <a:pt x="61772" y="62522"/>
                  </a:lnTo>
                  <a:close/>
                </a:path>
                <a:path w="281939" h="94614">
                  <a:moveTo>
                    <a:pt x="172516" y="80022"/>
                  </a:moveTo>
                  <a:lnTo>
                    <a:pt x="131800" y="80022"/>
                  </a:lnTo>
                  <a:lnTo>
                    <a:pt x="131800" y="53911"/>
                  </a:lnTo>
                  <a:lnTo>
                    <a:pt x="166700" y="53911"/>
                  </a:lnTo>
                  <a:lnTo>
                    <a:pt x="166700" y="39357"/>
                  </a:lnTo>
                  <a:lnTo>
                    <a:pt x="131800" y="39357"/>
                  </a:lnTo>
                  <a:lnTo>
                    <a:pt x="131800" y="14871"/>
                  </a:lnTo>
                  <a:lnTo>
                    <a:pt x="171119" y="14871"/>
                  </a:lnTo>
                  <a:lnTo>
                    <a:pt x="171119" y="0"/>
                  </a:lnTo>
                  <a:lnTo>
                    <a:pt x="118237" y="0"/>
                  </a:lnTo>
                  <a:lnTo>
                    <a:pt x="118237" y="94589"/>
                  </a:lnTo>
                  <a:lnTo>
                    <a:pt x="172516" y="94589"/>
                  </a:lnTo>
                  <a:lnTo>
                    <a:pt x="172516" y="80022"/>
                  </a:lnTo>
                  <a:close/>
                </a:path>
                <a:path w="281939" h="94614">
                  <a:moveTo>
                    <a:pt x="281343" y="0"/>
                  </a:moveTo>
                  <a:lnTo>
                    <a:pt x="220141" y="0"/>
                  </a:lnTo>
                  <a:lnTo>
                    <a:pt x="220141" y="14871"/>
                  </a:lnTo>
                  <a:lnTo>
                    <a:pt x="243954" y="14871"/>
                  </a:lnTo>
                  <a:lnTo>
                    <a:pt x="243954" y="94589"/>
                  </a:lnTo>
                  <a:lnTo>
                    <a:pt x="257263" y="94589"/>
                  </a:lnTo>
                  <a:lnTo>
                    <a:pt x="257263" y="14871"/>
                  </a:lnTo>
                  <a:lnTo>
                    <a:pt x="281343" y="14871"/>
                  </a:lnTo>
                  <a:lnTo>
                    <a:pt x="281343" y="0"/>
                  </a:lnTo>
                  <a:close/>
                </a:path>
              </a:pathLst>
            </a:custGeom>
            <a:solidFill>
              <a:srgbClr val="808281"/>
            </a:solidFill>
          </p:spPr>
          <p:txBody>
            <a:bodyPr bIns="0" lIns="0" rIns="0" rtlCol="0" tIns="0" wrap="square"/>
            <a:p/>
          </p:txBody>
        </p:sp>
        <p:pic>
          <p:nvPicPr>
            <p:cNvPr id="2097201" name="object 18"/>
            <p:cNvPicPr>
              <a:picLocks/>
            </p:cNvPicPr>
            <p:nvPr/>
          </p:nvPicPr>
          <p:blipFill>
            <a:blip xmlns:r="http://schemas.openxmlformats.org/officeDocument/2006/relationships" r:embed="rId8" cstate="print"/>
            <a:stretch>
              <a:fillRect/>
            </a:stretch>
          </p:blipFill>
          <p:spPr>
            <a:xfrm>
              <a:off x="1893777" y="4393501"/>
              <a:ext cx="77525" cy="97915"/>
            </a:xfrm>
            <a:prstGeom prst="rect"/>
          </p:spPr>
        </p:pic>
        <p:sp>
          <p:nvSpPr>
            <p:cNvPr id="1048691" name="object 19"/>
            <p:cNvSpPr/>
            <p:nvPr/>
          </p:nvSpPr>
          <p:spPr>
            <a:xfrm>
              <a:off x="2027797" y="4394818"/>
              <a:ext cx="62230" cy="94615"/>
            </a:xfrm>
            <a:custGeom>
              <a:avLst/>
              <a:ahLst/>
              <a:rect l="l" t="t" r="r" b="b"/>
              <a:pathLst>
                <a:path w="62230" h="94614">
                  <a:moveTo>
                    <a:pt x="40441" y="0"/>
                  </a:moveTo>
                  <a:lnTo>
                    <a:pt x="0" y="0"/>
                  </a:lnTo>
                  <a:lnTo>
                    <a:pt x="0" y="94267"/>
                  </a:lnTo>
                  <a:lnTo>
                    <a:pt x="43473" y="94267"/>
                  </a:lnTo>
                  <a:lnTo>
                    <a:pt x="50115" y="91616"/>
                  </a:lnTo>
                  <a:lnTo>
                    <a:pt x="59543" y="83031"/>
                  </a:lnTo>
                  <a:lnTo>
                    <a:pt x="60208" y="81051"/>
                  </a:lnTo>
                  <a:lnTo>
                    <a:pt x="43473" y="81051"/>
                  </a:lnTo>
                  <a:lnTo>
                    <a:pt x="34066" y="80704"/>
                  </a:lnTo>
                  <a:lnTo>
                    <a:pt x="13286" y="80704"/>
                  </a:lnTo>
                  <a:lnTo>
                    <a:pt x="13286" y="52927"/>
                  </a:lnTo>
                  <a:lnTo>
                    <a:pt x="57747" y="52927"/>
                  </a:lnTo>
                  <a:lnTo>
                    <a:pt x="55659" y="49604"/>
                  </a:lnTo>
                  <a:lnTo>
                    <a:pt x="52070" y="46973"/>
                  </a:lnTo>
                  <a:lnTo>
                    <a:pt x="47627" y="45313"/>
                  </a:lnTo>
                  <a:lnTo>
                    <a:pt x="51234" y="43326"/>
                  </a:lnTo>
                  <a:lnTo>
                    <a:pt x="53729" y="40676"/>
                  </a:lnTo>
                  <a:lnTo>
                    <a:pt x="53901" y="40352"/>
                  </a:lnTo>
                  <a:lnTo>
                    <a:pt x="13286" y="40352"/>
                  </a:lnTo>
                  <a:lnTo>
                    <a:pt x="13286" y="13888"/>
                  </a:lnTo>
                  <a:lnTo>
                    <a:pt x="57310" y="13888"/>
                  </a:lnTo>
                  <a:lnTo>
                    <a:pt x="55933" y="10591"/>
                  </a:lnTo>
                  <a:lnTo>
                    <a:pt x="51504" y="6275"/>
                  </a:lnTo>
                  <a:lnTo>
                    <a:pt x="46791" y="1987"/>
                  </a:lnTo>
                  <a:lnTo>
                    <a:pt x="40441" y="0"/>
                  </a:lnTo>
                  <a:close/>
                </a:path>
                <a:path w="62230" h="94614">
                  <a:moveTo>
                    <a:pt x="57747" y="52927"/>
                  </a:moveTo>
                  <a:lnTo>
                    <a:pt x="43473" y="52927"/>
                  </a:lnTo>
                  <a:lnTo>
                    <a:pt x="48185" y="57560"/>
                  </a:lnTo>
                  <a:lnTo>
                    <a:pt x="48185" y="76410"/>
                  </a:lnTo>
                  <a:lnTo>
                    <a:pt x="43473" y="81051"/>
                  </a:lnTo>
                  <a:lnTo>
                    <a:pt x="60208" y="81051"/>
                  </a:lnTo>
                  <a:lnTo>
                    <a:pt x="61765" y="76410"/>
                  </a:lnTo>
                  <a:lnTo>
                    <a:pt x="61765" y="62524"/>
                  </a:lnTo>
                  <a:lnTo>
                    <a:pt x="60645" y="57560"/>
                  </a:lnTo>
                  <a:lnTo>
                    <a:pt x="57747" y="52927"/>
                  </a:lnTo>
                  <a:close/>
                </a:path>
                <a:path w="62230" h="94614">
                  <a:moveTo>
                    <a:pt x="57310" y="13888"/>
                  </a:moveTo>
                  <a:lnTo>
                    <a:pt x="35726" y="13888"/>
                  </a:lnTo>
                  <a:lnTo>
                    <a:pt x="39052" y="14883"/>
                  </a:lnTo>
                  <a:lnTo>
                    <a:pt x="41269" y="17186"/>
                  </a:lnTo>
                  <a:lnTo>
                    <a:pt x="43473" y="19523"/>
                  </a:lnTo>
                  <a:lnTo>
                    <a:pt x="44596" y="22816"/>
                  </a:lnTo>
                  <a:lnTo>
                    <a:pt x="44596" y="31424"/>
                  </a:lnTo>
                  <a:lnTo>
                    <a:pt x="43473" y="34721"/>
                  </a:lnTo>
                  <a:lnTo>
                    <a:pt x="41269" y="37054"/>
                  </a:lnTo>
                  <a:lnTo>
                    <a:pt x="39052" y="39359"/>
                  </a:lnTo>
                  <a:lnTo>
                    <a:pt x="35726" y="40352"/>
                  </a:lnTo>
                  <a:lnTo>
                    <a:pt x="53901" y="40352"/>
                  </a:lnTo>
                  <a:lnTo>
                    <a:pt x="57591" y="33404"/>
                  </a:lnTo>
                  <a:lnTo>
                    <a:pt x="58420" y="29088"/>
                  </a:lnTo>
                  <a:lnTo>
                    <a:pt x="58420" y="16543"/>
                  </a:lnTo>
                  <a:lnTo>
                    <a:pt x="57310" y="13888"/>
                  </a:lnTo>
                  <a:close/>
                </a:path>
              </a:pathLst>
            </a:custGeom>
            <a:solidFill>
              <a:srgbClr val="808281"/>
            </a:solidFill>
          </p:spPr>
          <p:txBody>
            <a:bodyPr bIns="0" lIns="0" rIns="0" rtlCol="0" tIns="0" wrap="square"/>
            <a:p/>
          </p:txBody>
        </p:sp>
        <p:pic>
          <p:nvPicPr>
            <p:cNvPr id="2097202" name="object 20"/>
            <p:cNvPicPr>
              <a:picLocks/>
            </p:cNvPicPr>
            <p:nvPr/>
          </p:nvPicPr>
          <p:blipFill>
            <a:blip xmlns:r="http://schemas.openxmlformats.org/officeDocument/2006/relationships" r:embed="rId9" cstate="print"/>
            <a:stretch>
              <a:fillRect/>
            </a:stretch>
          </p:blipFill>
          <p:spPr>
            <a:xfrm>
              <a:off x="2146053" y="4394818"/>
              <a:ext cx="84171" cy="94618"/>
            </a:xfrm>
            <a:prstGeom prst="rect"/>
          </p:spPr>
        </p:pic>
        <p:sp>
          <p:nvSpPr>
            <p:cNvPr id="1048692" name="object 21"/>
            <p:cNvSpPr/>
            <p:nvPr/>
          </p:nvSpPr>
          <p:spPr>
            <a:xfrm>
              <a:off x="2291689" y="4394829"/>
              <a:ext cx="648970" cy="94615"/>
            </a:xfrm>
            <a:custGeom>
              <a:avLst/>
              <a:ahLst/>
              <a:rect l="l" t="t" r="r" b="b"/>
              <a:pathLst>
                <a:path w="648969" h="94614">
                  <a:moveTo>
                    <a:pt x="54279" y="80022"/>
                  </a:moveTo>
                  <a:lnTo>
                    <a:pt x="13563" y="80022"/>
                  </a:lnTo>
                  <a:lnTo>
                    <a:pt x="13563" y="53911"/>
                  </a:lnTo>
                  <a:lnTo>
                    <a:pt x="48463" y="53911"/>
                  </a:lnTo>
                  <a:lnTo>
                    <a:pt x="48463" y="39357"/>
                  </a:lnTo>
                  <a:lnTo>
                    <a:pt x="13563" y="39357"/>
                  </a:lnTo>
                  <a:lnTo>
                    <a:pt x="13563" y="14871"/>
                  </a:lnTo>
                  <a:lnTo>
                    <a:pt x="52882" y="14871"/>
                  </a:lnTo>
                  <a:lnTo>
                    <a:pt x="52882" y="0"/>
                  </a:lnTo>
                  <a:lnTo>
                    <a:pt x="0" y="0"/>
                  </a:lnTo>
                  <a:lnTo>
                    <a:pt x="0" y="94589"/>
                  </a:lnTo>
                  <a:lnTo>
                    <a:pt x="54279" y="94589"/>
                  </a:lnTo>
                  <a:lnTo>
                    <a:pt x="54279" y="80022"/>
                  </a:lnTo>
                  <a:close/>
                </a:path>
                <a:path w="648969" h="94614">
                  <a:moveTo>
                    <a:pt x="275272" y="26454"/>
                  </a:moveTo>
                  <a:lnTo>
                    <a:pt x="261696" y="4445"/>
                  </a:lnTo>
                  <a:lnTo>
                    <a:pt x="261696" y="27800"/>
                  </a:lnTo>
                  <a:lnTo>
                    <a:pt x="261696" y="39700"/>
                  </a:lnTo>
                  <a:lnTo>
                    <a:pt x="243979" y="52603"/>
                  </a:lnTo>
                  <a:lnTo>
                    <a:pt x="228193" y="52603"/>
                  </a:lnTo>
                  <a:lnTo>
                    <a:pt x="228193" y="14897"/>
                  </a:lnTo>
                  <a:lnTo>
                    <a:pt x="249783" y="14897"/>
                  </a:lnTo>
                  <a:lnTo>
                    <a:pt x="254215" y="16535"/>
                  </a:lnTo>
                  <a:lnTo>
                    <a:pt x="260324" y="23152"/>
                  </a:lnTo>
                  <a:lnTo>
                    <a:pt x="261696" y="27800"/>
                  </a:lnTo>
                  <a:lnTo>
                    <a:pt x="261696" y="4445"/>
                  </a:lnTo>
                  <a:lnTo>
                    <a:pt x="256159" y="1333"/>
                  </a:lnTo>
                  <a:lnTo>
                    <a:pt x="250621" y="0"/>
                  </a:lnTo>
                  <a:lnTo>
                    <a:pt x="214617" y="0"/>
                  </a:lnTo>
                  <a:lnTo>
                    <a:pt x="214617" y="94284"/>
                  </a:lnTo>
                  <a:lnTo>
                    <a:pt x="228193" y="94284"/>
                  </a:lnTo>
                  <a:lnTo>
                    <a:pt x="228193" y="66840"/>
                  </a:lnTo>
                  <a:lnTo>
                    <a:pt x="250621" y="66840"/>
                  </a:lnTo>
                  <a:lnTo>
                    <a:pt x="275272" y="40373"/>
                  </a:lnTo>
                  <a:lnTo>
                    <a:pt x="275272" y="26454"/>
                  </a:lnTo>
                  <a:close/>
                </a:path>
                <a:path w="648969" h="94614">
                  <a:moveTo>
                    <a:pt x="383540" y="80022"/>
                  </a:moveTo>
                  <a:lnTo>
                    <a:pt x="342823" y="80022"/>
                  </a:lnTo>
                  <a:lnTo>
                    <a:pt x="342823" y="53911"/>
                  </a:lnTo>
                  <a:lnTo>
                    <a:pt x="377723" y="53911"/>
                  </a:lnTo>
                  <a:lnTo>
                    <a:pt x="377723" y="39357"/>
                  </a:lnTo>
                  <a:lnTo>
                    <a:pt x="342823" y="39357"/>
                  </a:lnTo>
                  <a:lnTo>
                    <a:pt x="342823" y="14871"/>
                  </a:lnTo>
                  <a:lnTo>
                    <a:pt x="382155" y="14871"/>
                  </a:lnTo>
                  <a:lnTo>
                    <a:pt x="382155" y="0"/>
                  </a:lnTo>
                  <a:lnTo>
                    <a:pt x="329260" y="0"/>
                  </a:lnTo>
                  <a:lnTo>
                    <a:pt x="329260" y="94589"/>
                  </a:lnTo>
                  <a:lnTo>
                    <a:pt x="383540" y="94589"/>
                  </a:lnTo>
                  <a:lnTo>
                    <a:pt x="383540" y="80022"/>
                  </a:lnTo>
                  <a:close/>
                </a:path>
                <a:path w="648969" h="94614">
                  <a:moveTo>
                    <a:pt x="532790" y="330"/>
                  </a:moveTo>
                  <a:lnTo>
                    <a:pt x="519772" y="330"/>
                  </a:lnTo>
                  <a:lnTo>
                    <a:pt x="519772" y="79070"/>
                  </a:lnTo>
                  <a:lnTo>
                    <a:pt x="493204" y="79070"/>
                  </a:lnTo>
                  <a:lnTo>
                    <a:pt x="493204" y="330"/>
                  </a:lnTo>
                  <a:lnTo>
                    <a:pt x="479894" y="330"/>
                  </a:lnTo>
                  <a:lnTo>
                    <a:pt x="479894" y="79070"/>
                  </a:lnTo>
                  <a:lnTo>
                    <a:pt x="453313" y="79070"/>
                  </a:lnTo>
                  <a:lnTo>
                    <a:pt x="453313" y="330"/>
                  </a:lnTo>
                  <a:lnTo>
                    <a:pt x="440029" y="330"/>
                  </a:lnTo>
                  <a:lnTo>
                    <a:pt x="440029" y="79070"/>
                  </a:lnTo>
                  <a:lnTo>
                    <a:pt x="440029" y="94310"/>
                  </a:lnTo>
                  <a:lnTo>
                    <a:pt x="532790" y="94310"/>
                  </a:lnTo>
                  <a:lnTo>
                    <a:pt x="532790" y="79070"/>
                  </a:lnTo>
                  <a:lnTo>
                    <a:pt x="532790" y="330"/>
                  </a:lnTo>
                  <a:close/>
                </a:path>
                <a:path w="648969" h="94614">
                  <a:moveTo>
                    <a:pt x="648817" y="80022"/>
                  </a:moveTo>
                  <a:lnTo>
                    <a:pt x="608101" y="80022"/>
                  </a:lnTo>
                  <a:lnTo>
                    <a:pt x="608101" y="53911"/>
                  </a:lnTo>
                  <a:lnTo>
                    <a:pt x="643001" y="53911"/>
                  </a:lnTo>
                  <a:lnTo>
                    <a:pt x="643001" y="39357"/>
                  </a:lnTo>
                  <a:lnTo>
                    <a:pt x="608101" y="39357"/>
                  </a:lnTo>
                  <a:lnTo>
                    <a:pt x="608101" y="14871"/>
                  </a:lnTo>
                  <a:lnTo>
                    <a:pt x="647420" y="14871"/>
                  </a:lnTo>
                  <a:lnTo>
                    <a:pt x="647420" y="0"/>
                  </a:lnTo>
                  <a:lnTo>
                    <a:pt x="594537" y="0"/>
                  </a:lnTo>
                  <a:lnTo>
                    <a:pt x="594537" y="94589"/>
                  </a:lnTo>
                  <a:lnTo>
                    <a:pt x="648817" y="94589"/>
                  </a:lnTo>
                  <a:lnTo>
                    <a:pt x="648817" y="80022"/>
                  </a:lnTo>
                  <a:close/>
                </a:path>
              </a:pathLst>
            </a:custGeom>
            <a:solidFill>
              <a:srgbClr val="808281"/>
            </a:solidFill>
          </p:spPr>
          <p:txBody>
            <a:bodyPr bIns="0" lIns="0" rIns="0" rtlCol="0" tIns="0" wrap="square"/>
            <a:p/>
          </p:txBody>
        </p:sp>
        <p:pic>
          <p:nvPicPr>
            <p:cNvPr id="2097203" name="object 22"/>
            <p:cNvPicPr>
              <a:picLocks/>
            </p:cNvPicPr>
            <p:nvPr/>
          </p:nvPicPr>
          <p:blipFill>
            <a:blip xmlns:r="http://schemas.openxmlformats.org/officeDocument/2006/relationships" r:embed="rId10" cstate="print"/>
            <a:stretch>
              <a:fillRect/>
            </a:stretch>
          </p:blipFill>
          <p:spPr>
            <a:xfrm>
              <a:off x="2996441" y="4394818"/>
              <a:ext cx="64529" cy="94618"/>
            </a:xfrm>
            <a:prstGeom prst="rect"/>
          </p:spPr>
        </p:pic>
        <p:pic>
          <p:nvPicPr>
            <p:cNvPr id="2097204" name="object 23"/>
            <p:cNvPicPr>
              <a:picLocks/>
            </p:cNvPicPr>
            <p:nvPr/>
          </p:nvPicPr>
          <p:blipFill>
            <a:blip xmlns:r="http://schemas.openxmlformats.org/officeDocument/2006/relationships" r:embed="rId11" cstate="print"/>
            <a:stretch>
              <a:fillRect/>
            </a:stretch>
          </p:blipFill>
          <p:spPr>
            <a:xfrm>
              <a:off x="3122737" y="4394818"/>
              <a:ext cx="64526" cy="94618"/>
            </a:xfrm>
            <a:prstGeom prst="rect"/>
          </p:spPr>
        </p:pic>
        <p:sp>
          <p:nvSpPr>
            <p:cNvPr id="1048693" name="object 24"/>
            <p:cNvSpPr/>
            <p:nvPr/>
          </p:nvSpPr>
          <p:spPr>
            <a:xfrm>
              <a:off x="3243467" y="4395139"/>
              <a:ext cx="60960" cy="94615"/>
            </a:xfrm>
            <a:custGeom>
              <a:avLst/>
              <a:ahLst/>
              <a:rect l="l" t="t" r="r" b="b"/>
              <a:pathLst>
                <a:path w="60960" h="94614">
                  <a:moveTo>
                    <a:pt x="60641" y="0"/>
                  </a:moveTo>
                  <a:lnTo>
                    <a:pt x="24084" y="0"/>
                  </a:lnTo>
                  <a:lnTo>
                    <a:pt x="18539" y="1316"/>
                  </a:lnTo>
                  <a:lnTo>
                    <a:pt x="9695" y="6623"/>
                  </a:lnTo>
                  <a:lnTo>
                    <a:pt x="6080" y="10594"/>
                  </a:lnTo>
                  <a:lnTo>
                    <a:pt x="3592" y="15874"/>
                  </a:lnTo>
                  <a:lnTo>
                    <a:pt x="1101" y="20839"/>
                  </a:lnTo>
                  <a:lnTo>
                    <a:pt x="0" y="27136"/>
                  </a:lnTo>
                  <a:lnTo>
                    <a:pt x="0" y="42011"/>
                  </a:lnTo>
                  <a:lnTo>
                    <a:pt x="1371" y="48290"/>
                  </a:lnTo>
                  <a:lnTo>
                    <a:pt x="6915" y="58877"/>
                  </a:lnTo>
                  <a:lnTo>
                    <a:pt x="10796" y="62852"/>
                  </a:lnTo>
                  <a:lnTo>
                    <a:pt x="15778" y="65177"/>
                  </a:lnTo>
                  <a:lnTo>
                    <a:pt x="273" y="94269"/>
                  </a:lnTo>
                  <a:lnTo>
                    <a:pt x="14392" y="94269"/>
                  </a:lnTo>
                  <a:lnTo>
                    <a:pt x="27967" y="67805"/>
                  </a:lnTo>
                  <a:lnTo>
                    <a:pt x="60641" y="67805"/>
                  </a:lnTo>
                  <a:lnTo>
                    <a:pt x="60641" y="53600"/>
                  </a:lnTo>
                  <a:lnTo>
                    <a:pt x="24914" y="53600"/>
                  </a:lnTo>
                  <a:lnTo>
                    <a:pt x="20764" y="52256"/>
                  </a:lnTo>
                  <a:lnTo>
                    <a:pt x="15220" y="44992"/>
                  </a:lnTo>
                  <a:lnTo>
                    <a:pt x="13849" y="40355"/>
                  </a:lnTo>
                  <a:lnTo>
                    <a:pt x="13849" y="27777"/>
                  </a:lnTo>
                  <a:lnTo>
                    <a:pt x="15220" y="22819"/>
                  </a:lnTo>
                  <a:lnTo>
                    <a:pt x="21322" y="16221"/>
                  </a:lnTo>
                  <a:lnTo>
                    <a:pt x="25473" y="14561"/>
                  </a:lnTo>
                  <a:lnTo>
                    <a:pt x="60641" y="14561"/>
                  </a:lnTo>
                  <a:lnTo>
                    <a:pt x="60641" y="0"/>
                  </a:lnTo>
                  <a:close/>
                </a:path>
                <a:path w="60960" h="94614">
                  <a:moveTo>
                    <a:pt x="60641" y="67805"/>
                  </a:moveTo>
                  <a:lnTo>
                    <a:pt x="47336" y="67805"/>
                  </a:lnTo>
                  <a:lnTo>
                    <a:pt x="47336" y="94269"/>
                  </a:lnTo>
                  <a:lnTo>
                    <a:pt x="60641" y="94269"/>
                  </a:lnTo>
                  <a:lnTo>
                    <a:pt x="60641" y="67805"/>
                  </a:lnTo>
                  <a:close/>
                </a:path>
                <a:path w="60960" h="94614">
                  <a:moveTo>
                    <a:pt x="60641" y="14561"/>
                  </a:moveTo>
                  <a:lnTo>
                    <a:pt x="47066" y="14561"/>
                  </a:lnTo>
                  <a:lnTo>
                    <a:pt x="47066" y="53600"/>
                  </a:lnTo>
                  <a:lnTo>
                    <a:pt x="60641" y="53600"/>
                  </a:lnTo>
                  <a:lnTo>
                    <a:pt x="60641" y="14561"/>
                  </a:lnTo>
                  <a:close/>
                </a:path>
              </a:pathLst>
            </a:custGeom>
            <a:solidFill>
              <a:srgbClr val="808281"/>
            </a:solidFill>
          </p:spPr>
          <p:txBody>
            <a:bodyPr bIns="0" lIns="0" rIns="0" rtlCol="0" tIns="0" wrap="square"/>
            <a:p/>
          </p:txBody>
        </p:sp>
      </p:grpSp>
      <p:sp>
        <p:nvSpPr>
          <p:cNvPr id="1048694" name="object 25"/>
          <p:cNvSpPr txBox="1"/>
          <p:nvPr/>
        </p:nvSpPr>
        <p:spPr>
          <a:xfrm>
            <a:off x="1362306" y="4656402"/>
            <a:ext cx="1021715" cy="389890"/>
          </a:xfrm>
          <a:prstGeom prst="rect"/>
        </p:spPr>
        <p:txBody>
          <a:bodyPr bIns="0" lIns="0" rIns="0" rtlCol="0" tIns="17780" vert="horz" wrap="square">
            <a:spAutoFit/>
          </a:bodyPr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2350" spc="-215">
                <a:solidFill>
                  <a:srgbClr val="151616"/>
                </a:solidFill>
                <a:latin typeface="Calibri"/>
                <a:cs typeface="Calibri"/>
              </a:rPr>
              <a:t>ГК</a:t>
            </a:r>
            <a:r>
              <a:rPr dirty="0" sz="2350" spc="-85">
                <a:solidFill>
                  <a:srgbClr val="151616"/>
                </a:solidFill>
                <a:latin typeface="Calibri"/>
                <a:cs typeface="Calibri"/>
              </a:rPr>
              <a:t> </a:t>
            </a:r>
            <a:r>
              <a:rPr dirty="0" sz="2350" spc="-215">
                <a:solidFill>
                  <a:srgbClr val="151616"/>
                </a:solidFill>
                <a:latin typeface="Calibri"/>
                <a:cs typeface="Calibri"/>
              </a:rPr>
              <a:t>САРОС</a:t>
            </a:r>
            <a:endParaRPr sz="2350">
              <a:latin typeface="Calibri"/>
              <a:cs typeface="Calibri"/>
            </a:endParaRPr>
          </a:p>
        </p:txBody>
      </p:sp>
      <p:sp>
        <p:nvSpPr>
          <p:cNvPr id="1048695" name="object 26"/>
          <p:cNvSpPr/>
          <p:nvPr/>
        </p:nvSpPr>
        <p:spPr>
          <a:xfrm>
            <a:off x="549911" y="3863987"/>
            <a:ext cx="2807335" cy="756920"/>
          </a:xfrm>
          <a:custGeom>
            <a:avLst/>
            <a:ahLst/>
            <a:rect l="l" t="t" r="r" b="b"/>
            <a:pathLst>
              <a:path w="2807335" h="756920">
                <a:moveTo>
                  <a:pt x="0" y="0"/>
                </a:moveTo>
                <a:lnTo>
                  <a:pt x="2806929" y="0"/>
                </a:lnTo>
                <a:lnTo>
                  <a:pt x="2806929" y="756626"/>
                </a:lnTo>
                <a:lnTo>
                  <a:pt x="0" y="756626"/>
                </a:lnTo>
                <a:lnTo>
                  <a:pt x="0" y="0"/>
                </a:lnTo>
                <a:close/>
              </a:path>
            </a:pathLst>
          </a:custGeom>
          <a:ln w="7199">
            <a:solidFill>
              <a:srgbClr val="151616"/>
            </a:solidFill>
          </a:ln>
        </p:spPr>
        <p:txBody>
          <a:bodyPr bIns="0" lIns="0" rIns="0" rtlCol="0" tIns="0" wrap="square"/>
          <a:p/>
        </p:txBody>
      </p:sp>
      <p:pic>
        <p:nvPicPr>
          <p:cNvPr id="2097205" name="object 27"/>
          <p:cNvPicPr>
            <a:picLocks/>
          </p:cNvPicPr>
          <p:nvPr/>
        </p:nvPicPr>
        <p:blipFill>
          <a:blip xmlns:r="http://schemas.openxmlformats.org/officeDocument/2006/relationships" r:embed="rId12" cstate="print"/>
          <a:stretch>
            <a:fillRect/>
          </a:stretch>
        </p:blipFill>
        <p:spPr>
          <a:xfrm>
            <a:off x="3987363" y="5264164"/>
            <a:ext cx="2247901" cy="1333501"/>
          </a:xfrm>
          <a:prstGeom prst="rect"/>
        </p:spPr>
      </p:pic>
      <p:pic>
        <p:nvPicPr>
          <p:cNvPr id="2097206" name="object 28"/>
          <p:cNvPicPr>
            <a:picLocks/>
          </p:cNvPicPr>
          <p:nvPr/>
        </p:nvPicPr>
        <p:blipFill>
          <a:blip xmlns:r="http://schemas.openxmlformats.org/officeDocument/2006/relationships" r:embed="rId13" cstate="print"/>
          <a:stretch>
            <a:fillRect/>
          </a:stretch>
        </p:blipFill>
        <p:spPr>
          <a:xfrm>
            <a:off x="6877569" y="3616333"/>
            <a:ext cx="2895594" cy="1257300"/>
          </a:xfrm>
          <a:prstGeom prst="rect"/>
        </p:spPr>
      </p:pic>
      <p:pic>
        <p:nvPicPr>
          <p:cNvPr id="2097207" name="object 29"/>
          <p:cNvPicPr>
            <a:picLocks/>
          </p:cNvPicPr>
          <p:nvPr/>
        </p:nvPicPr>
        <p:blipFill>
          <a:blip xmlns:r="http://schemas.openxmlformats.org/officeDocument/2006/relationships" r:embed="rId14" cstate="print"/>
          <a:stretch>
            <a:fillRect/>
          </a:stretch>
        </p:blipFill>
        <p:spPr>
          <a:xfrm>
            <a:off x="6984713" y="1503373"/>
            <a:ext cx="2624146" cy="1749431"/>
          </a:xfrm>
          <a:prstGeom prst="rect"/>
        </p:spPr>
      </p:pic>
      <p:pic>
        <p:nvPicPr>
          <p:cNvPr id="2097208" name="object 30"/>
          <p:cNvPicPr>
            <a:picLocks/>
          </p:cNvPicPr>
          <p:nvPr/>
        </p:nvPicPr>
        <p:blipFill>
          <a:blip xmlns:r="http://schemas.openxmlformats.org/officeDocument/2006/relationships" r:embed="rId15" cstate="print"/>
          <a:stretch>
            <a:fillRect/>
          </a:stretch>
        </p:blipFill>
        <p:spPr>
          <a:xfrm>
            <a:off x="3993029" y="3596903"/>
            <a:ext cx="2263773" cy="1086609"/>
          </a:xfrm>
          <a:prstGeom prst="rect"/>
        </p:spPr>
      </p:pic>
      <p:pic>
        <p:nvPicPr>
          <p:cNvPr id="2097209" name="object 31"/>
          <p:cNvPicPr>
            <a:picLocks/>
          </p:cNvPicPr>
          <p:nvPr/>
        </p:nvPicPr>
        <p:blipFill>
          <a:blip xmlns:r="http://schemas.openxmlformats.org/officeDocument/2006/relationships" r:embed="rId16" cstate="print"/>
          <a:stretch>
            <a:fillRect/>
          </a:stretch>
        </p:blipFill>
        <p:spPr>
          <a:xfrm>
            <a:off x="7148321" y="5367163"/>
            <a:ext cx="2329531" cy="1182870"/>
          </a:xfrm>
          <a:prstGeom prst="rect"/>
        </p:spPr>
      </p:pic>
      <p:pic>
        <p:nvPicPr>
          <p:cNvPr id="2097210" name="object 32"/>
          <p:cNvPicPr>
            <a:picLocks/>
          </p:cNvPicPr>
          <p:nvPr/>
        </p:nvPicPr>
        <p:blipFill>
          <a:blip xmlns:r="http://schemas.openxmlformats.org/officeDocument/2006/relationships" r:embed="rId17" cstate="print"/>
          <a:stretch>
            <a:fillRect/>
          </a:stretch>
        </p:blipFill>
        <p:spPr>
          <a:xfrm>
            <a:off x="552917" y="5544784"/>
            <a:ext cx="2781302" cy="938566"/>
          </a:xfrm>
          <a:prstGeom prst="rect"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6" name="object 2"/>
          <p:cNvSpPr/>
          <p:nvPr/>
        </p:nvSpPr>
        <p:spPr>
          <a:xfrm>
            <a:off x="4909" y="1326949"/>
            <a:ext cx="9780270" cy="0"/>
          </a:xfrm>
          <a:custGeom>
            <a:avLst/>
            <a:ahLst/>
            <a:rect l="l" t="t" r="r" b="b"/>
            <a:pathLst>
              <a:path w="9780270" h="0">
                <a:moveTo>
                  <a:pt x="9780210" y="0"/>
                </a:moveTo>
                <a:lnTo>
                  <a:pt x="0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bIns="0" lIns="0" rIns="0" rtlCol="0" tIns="0" wrap="square"/>
          <a:p/>
        </p:txBody>
      </p:sp>
      <p:sp>
        <p:nvSpPr>
          <p:cNvPr id="1048697" name="object 3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bIns="0" lIns="0" rIns="0" rtlCol="0" tIns="158486" vert="horz" wrap="square">
            <a:spAutoFit/>
          </a:bodyPr>
          <a:p>
            <a:pPr marL="939800">
              <a:lnSpc>
                <a:spcPct val="100000"/>
              </a:lnSpc>
              <a:spcBef>
                <a:spcPts val="100"/>
              </a:spcBef>
            </a:pPr>
            <a:r>
              <a:rPr dirty="0" sz="3000" spc="-20"/>
              <a:t>ИНТЕГРАЦИЯ</a:t>
            </a:r>
            <a:r>
              <a:rPr dirty="0" sz="3000" spc="-90"/>
              <a:t> </a:t>
            </a:r>
            <a:r>
              <a:rPr dirty="0" sz="3000"/>
              <a:t>«ПОД</a:t>
            </a:r>
            <a:r>
              <a:rPr dirty="0" sz="3000" spc="-90"/>
              <a:t> </a:t>
            </a:r>
            <a:r>
              <a:rPr dirty="0" sz="3000" spc="-10"/>
              <a:t>КЛЮЧ»</a:t>
            </a:r>
            <a:endParaRPr sz="3000"/>
          </a:p>
        </p:txBody>
      </p:sp>
      <p:sp>
        <p:nvSpPr>
          <p:cNvPr id="1048698" name="object 4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bIns="0" lIns="0" rIns="0" rtlCol="0" tIns="4445" vert="horz" wrap="square">
            <a:spAutoFit/>
          </a:bodyPr>
          <a:p>
            <a:pPr marL="12700" marR="2103120">
              <a:lnSpc>
                <a:spcPct val="101699"/>
              </a:lnSpc>
              <a:spcBef>
                <a:spcPts val="35"/>
              </a:spcBef>
            </a:pPr>
            <a:r>
              <a:rPr dirty="0"/>
              <a:t>Составление</a:t>
            </a:r>
            <a:r>
              <a:rPr dirty="0" spc="-114"/>
              <a:t> </a:t>
            </a:r>
            <a:r>
              <a:rPr dirty="0" spc="-25"/>
              <a:t>ТЗ </a:t>
            </a:r>
            <a:r>
              <a:rPr dirty="0" spc="-10"/>
              <a:t>Разработка</a:t>
            </a:r>
            <a:r>
              <a:rPr dirty="0" spc="-95"/>
              <a:t> </a:t>
            </a:r>
            <a:r>
              <a:rPr dirty="0" spc="-10"/>
              <a:t>решения</a:t>
            </a:r>
          </a:p>
          <a:p>
            <a:pPr marL="12700" marR="5080">
              <a:lnSpc>
                <a:spcPct val="101699"/>
              </a:lnSpc>
              <a:spcBef>
                <a:spcPts val="5"/>
              </a:spcBef>
            </a:pPr>
            <a:r>
              <a:rPr dirty="0"/>
              <a:t>Экономическое</a:t>
            </a:r>
            <a:r>
              <a:rPr dirty="0" spc="-100"/>
              <a:t> </a:t>
            </a:r>
            <a:r>
              <a:rPr dirty="0" spc="-10"/>
              <a:t>обоснование Подбор</a:t>
            </a:r>
            <a:r>
              <a:rPr dirty="0" spc="-80"/>
              <a:t> </a:t>
            </a:r>
            <a:r>
              <a:rPr dirty="0"/>
              <a:t>и</a:t>
            </a:r>
            <a:r>
              <a:rPr dirty="0" spc="-80"/>
              <a:t> </a:t>
            </a:r>
            <a:r>
              <a:rPr dirty="0"/>
              <a:t>поставка</a:t>
            </a:r>
            <a:r>
              <a:rPr dirty="0" spc="-80"/>
              <a:t> </a:t>
            </a:r>
            <a:r>
              <a:rPr dirty="0" spc="-10"/>
              <a:t>оборудования Интеграция</a:t>
            </a: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 spc="-10"/>
              <a:t>Обучение</a:t>
            </a: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/>
              <a:t>Сервис</a:t>
            </a:r>
            <a:r>
              <a:rPr dirty="0" spc="-15"/>
              <a:t> </a:t>
            </a:r>
            <a:r>
              <a:rPr dirty="0"/>
              <a:t>и</a:t>
            </a:r>
            <a:r>
              <a:rPr dirty="0" spc="-15"/>
              <a:t> </a:t>
            </a:r>
            <a:r>
              <a:rPr dirty="0" spc="-10"/>
              <a:t>поддержка</a:t>
            </a:r>
          </a:p>
        </p:txBody>
      </p:sp>
      <p:grpSp>
        <p:nvGrpSpPr>
          <p:cNvPr id="51" name="object 5"/>
          <p:cNvGrpSpPr/>
          <p:nvPr/>
        </p:nvGrpSpPr>
        <p:grpSpPr>
          <a:xfrm>
            <a:off x="1384928" y="2467342"/>
            <a:ext cx="64769" cy="59690"/>
            <a:chOff x="1384928" y="2467342"/>
            <a:chExt cx="64769" cy="59690"/>
          </a:xfrm>
        </p:grpSpPr>
        <p:sp>
          <p:nvSpPr>
            <p:cNvPr id="1048699" name="object 6"/>
            <p:cNvSpPr/>
            <p:nvPr/>
          </p:nvSpPr>
          <p:spPr>
            <a:xfrm>
              <a:off x="1388527" y="2470942"/>
              <a:ext cx="57150" cy="52705"/>
            </a:xfrm>
            <a:custGeom>
              <a:avLst/>
              <a:ahLst/>
              <a:rect l="l" t="t" r="r" b="b"/>
              <a:pathLst>
                <a:path w="57150" h="52705">
                  <a:moveTo>
                    <a:pt x="57150" y="0"/>
                  </a:moveTo>
                  <a:lnTo>
                    <a:pt x="0" y="0"/>
                  </a:lnTo>
                  <a:lnTo>
                    <a:pt x="0" y="52387"/>
                  </a:lnTo>
                  <a:lnTo>
                    <a:pt x="57150" y="52387"/>
                  </a:lnTo>
                  <a:lnTo>
                    <a:pt x="57150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bIns="0" lIns="0" rIns="0" rtlCol="0" tIns="0" wrap="square"/>
            <a:p/>
          </p:txBody>
        </p:sp>
        <p:sp>
          <p:nvSpPr>
            <p:cNvPr id="1048700" name="object 7"/>
            <p:cNvSpPr/>
            <p:nvPr/>
          </p:nvSpPr>
          <p:spPr>
            <a:xfrm>
              <a:off x="1388527" y="2470942"/>
              <a:ext cx="57150" cy="52705"/>
            </a:xfrm>
            <a:custGeom>
              <a:avLst/>
              <a:ahLst/>
              <a:rect l="l" t="t" r="r" b="b"/>
              <a:pathLst>
                <a:path w="57150" h="52705">
                  <a:moveTo>
                    <a:pt x="0" y="0"/>
                  </a:moveTo>
                  <a:lnTo>
                    <a:pt x="57150" y="0"/>
                  </a:lnTo>
                  <a:lnTo>
                    <a:pt x="57150" y="52387"/>
                  </a:lnTo>
                  <a:lnTo>
                    <a:pt x="0" y="52387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151616"/>
              </a:solidFill>
            </a:ln>
          </p:spPr>
          <p:txBody>
            <a:bodyPr bIns="0" lIns="0" rIns="0" rtlCol="0" tIns="0" wrap="square"/>
            <a:p/>
          </p:txBody>
        </p:sp>
      </p:grpSp>
      <p:grpSp>
        <p:nvGrpSpPr>
          <p:cNvPr id="52" name="object 8"/>
          <p:cNvGrpSpPr/>
          <p:nvPr/>
        </p:nvGrpSpPr>
        <p:grpSpPr>
          <a:xfrm>
            <a:off x="1394423" y="2931684"/>
            <a:ext cx="64769" cy="59690"/>
            <a:chOff x="1394423" y="2931684"/>
            <a:chExt cx="64769" cy="59690"/>
          </a:xfrm>
        </p:grpSpPr>
        <p:sp>
          <p:nvSpPr>
            <p:cNvPr id="1048701" name="object 9"/>
            <p:cNvSpPr/>
            <p:nvPr/>
          </p:nvSpPr>
          <p:spPr>
            <a:xfrm>
              <a:off x="1398023" y="2935284"/>
              <a:ext cx="57150" cy="52705"/>
            </a:xfrm>
            <a:custGeom>
              <a:avLst/>
              <a:ahLst/>
              <a:rect l="l" t="t" r="r" b="b"/>
              <a:pathLst>
                <a:path w="57150" h="52705">
                  <a:moveTo>
                    <a:pt x="57150" y="0"/>
                  </a:moveTo>
                  <a:lnTo>
                    <a:pt x="0" y="0"/>
                  </a:lnTo>
                  <a:lnTo>
                    <a:pt x="0" y="52387"/>
                  </a:lnTo>
                  <a:lnTo>
                    <a:pt x="57150" y="52387"/>
                  </a:lnTo>
                  <a:lnTo>
                    <a:pt x="57150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bIns="0" lIns="0" rIns="0" rtlCol="0" tIns="0" wrap="square"/>
            <a:p/>
          </p:txBody>
        </p:sp>
        <p:sp>
          <p:nvSpPr>
            <p:cNvPr id="1048702" name="object 10"/>
            <p:cNvSpPr/>
            <p:nvPr/>
          </p:nvSpPr>
          <p:spPr>
            <a:xfrm>
              <a:off x="1398023" y="2935284"/>
              <a:ext cx="57150" cy="52705"/>
            </a:xfrm>
            <a:custGeom>
              <a:avLst/>
              <a:ahLst/>
              <a:rect l="l" t="t" r="r" b="b"/>
              <a:pathLst>
                <a:path w="57150" h="52705">
                  <a:moveTo>
                    <a:pt x="0" y="0"/>
                  </a:moveTo>
                  <a:lnTo>
                    <a:pt x="57150" y="0"/>
                  </a:lnTo>
                  <a:lnTo>
                    <a:pt x="57150" y="52387"/>
                  </a:lnTo>
                  <a:lnTo>
                    <a:pt x="0" y="52387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151616"/>
              </a:solidFill>
            </a:ln>
          </p:spPr>
          <p:txBody>
            <a:bodyPr bIns="0" lIns="0" rIns="0" rtlCol="0" tIns="0" wrap="square"/>
            <a:p/>
          </p:txBody>
        </p:sp>
      </p:grpSp>
      <p:grpSp>
        <p:nvGrpSpPr>
          <p:cNvPr id="53" name="object 11"/>
          <p:cNvGrpSpPr/>
          <p:nvPr/>
        </p:nvGrpSpPr>
        <p:grpSpPr>
          <a:xfrm>
            <a:off x="1389672" y="3400789"/>
            <a:ext cx="64769" cy="59690"/>
            <a:chOff x="1389672" y="3400789"/>
            <a:chExt cx="64769" cy="59690"/>
          </a:xfrm>
        </p:grpSpPr>
        <p:sp>
          <p:nvSpPr>
            <p:cNvPr id="1048703" name="object 12"/>
            <p:cNvSpPr/>
            <p:nvPr/>
          </p:nvSpPr>
          <p:spPr>
            <a:xfrm>
              <a:off x="1393272" y="3404389"/>
              <a:ext cx="57150" cy="52705"/>
            </a:xfrm>
            <a:custGeom>
              <a:avLst/>
              <a:ahLst/>
              <a:rect l="l" t="t" r="r" b="b"/>
              <a:pathLst>
                <a:path w="57150" h="52704">
                  <a:moveTo>
                    <a:pt x="57150" y="0"/>
                  </a:moveTo>
                  <a:lnTo>
                    <a:pt x="0" y="0"/>
                  </a:lnTo>
                  <a:lnTo>
                    <a:pt x="0" y="52387"/>
                  </a:lnTo>
                  <a:lnTo>
                    <a:pt x="57150" y="52387"/>
                  </a:lnTo>
                  <a:lnTo>
                    <a:pt x="57150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bIns="0" lIns="0" rIns="0" rtlCol="0" tIns="0" wrap="square"/>
            <a:p/>
          </p:txBody>
        </p:sp>
        <p:sp>
          <p:nvSpPr>
            <p:cNvPr id="1048704" name="object 13"/>
            <p:cNvSpPr/>
            <p:nvPr/>
          </p:nvSpPr>
          <p:spPr>
            <a:xfrm>
              <a:off x="1393272" y="3404389"/>
              <a:ext cx="57150" cy="52705"/>
            </a:xfrm>
            <a:custGeom>
              <a:avLst/>
              <a:ahLst/>
              <a:rect l="l" t="t" r="r" b="b"/>
              <a:pathLst>
                <a:path w="57150" h="52704">
                  <a:moveTo>
                    <a:pt x="0" y="0"/>
                  </a:moveTo>
                  <a:lnTo>
                    <a:pt x="57150" y="0"/>
                  </a:lnTo>
                  <a:lnTo>
                    <a:pt x="57150" y="52387"/>
                  </a:lnTo>
                  <a:lnTo>
                    <a:pt x="0" y="52387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151616"/>
              </a:solidFill>
            </a:ln>
          </p:spPr>
          <p:txBody>
            <a:bodyPr bIns="0" lIns="0" rIns="0" rtlCol="0" tIns="0" wrap="square"/>
            <a:p/>
          </p:txBody>
        </p:sp>
      </p:grpSp>
      <p:grpSp>
        <p:nvGrpSpPr>
          <p:cNvPr id="54" name="object 14"/>
          <p:cNvGrpSpPr/>
          <p:nvPr/>
        </p:nvGrpSpPr>
        <p:grpSpPr>
          <a:xfrm>
            <a:off x="1389675" y="3869895"/>
            <a:ext cx="64769" cy="59690"/>
            <a:chOff x="1389675" y="3869895"/>
            <a:chExt cx="64769" cy="59690"/>
          </a:xfrm>
        </p:grpSpPr>
        <p:sp>
          <p:nvSpPr>
            <p:cNvPr id="1048705" name="object 15"/>
            <p:cNvSpPr/>
            <p:nvPr/>
          </p:nvSpPr>
          <p:spPr>
            <a:xfrm>
              <a:off x="1393275" y="3873495"/>
              <a:ext cx="57150" cy="52705"/>
            </a:xfrm>
            <a:custGeom>
              <a:avLst/>
              <a:ahLst/>
              <a:rect l="l" t="t" r="r" b="b"/>
              <a:pathLst>
                <a:path w="57150" h="52704">
                  <a:moveTo>
                    <a:pt x="57150" y="0"/>
                  </a:moveTo>
                  <a:lnTo>
                    <a:pt x="0" y="0"/>
                  </a:lnTo>
                  <a:lnTo>
                    <a:pt x="0" y="52386"/>
                  </a:lnTo>
                  <a:lnTo>
                    <a:pt x="57150" y="52386"/>
                  </a:lnTo>
                  <a:lnTo>
                    <a:pt x="57150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bIns="0" lIns="0" rIns="0" rtlCol="0" tIns="0" wrap="square"/>
            <a:p/>
          </p:txBody>
        </p:sp>
        <p:sp>
          <p:nvSpPr>
            <p:cNvPr id="1048706" name="object 16"/>
            <p:cNvSpPr/>
            <p:nvPr/>
          </p:nvSpPr>
          <p:spPr>
            <a:xfrm>
              <a:off x="1393275" y="3873495"/>
              <a:ext cx="57150" cy="52705"/>
            </a:xfrm>
            <a:custGeom>
              <a:avLst/>
              <a:ahLst/>
              <a:rect l="l" t="t" r="r" b="b"/>
              <a:pathLst>
                <a:path w="57150" h="52704">
                  <a:moveTo>
                    <a:pt x="0" y="0"/>
                  </a:moveTo>
                  <a:lnTo>
                    <a:pt x="57150" y="0"/>
                  </a:lnTo>
                  <a:lnTo>
                    <a:pt x="57150" y="52386"/>
                  </a:lnTo>
                  <a:lnTo>
                    <a:pt x="0" y="52386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151616"/>
              </a:solidFill>
            </a:ln>
          </p:spPr>
          <p:txBody>
            <a:bodyPr bIns="0" lIns="0" rIns="0" rtlCol="0" tIns="0" wrap="square"/>
            <a:p/>
          </p:txBody>
        </p:sp>
      </p:grpSp>
      <p:grpSp>
        <p:nvGrpSpPr>
          <p:cNvPr id="55" name="object 17"/>
          <p:cNvGrpSpPr/>
          <p:nvPr/>
        </p:nvGrpSpPr>
        <p:grpSpPr>
          <a:xfrm>
            <a:off x="1394453" y="4324719"/>
            <a:ext cx="64769" cy="59690"/>
            <a:chOff x="1394453" y="4324719"/>
            <a:chExt cx="64769" cy="59690"/>
          </a:xfrm>
        </p:grpSpPr>
        <p:sp>
          <p:nvSpPr>
            <p:cNvPr id="1048707" name="object 18"/>
            <p:cNvSpPr/>
            <p:nvPr/>
          </p:nvSpPr>
          <p:spPr>
            <a:xfrm>
              <a:off x="1398052" y="4328319"/>
              <a:ext cx="57150" cy="52705"/>
            </a:xfrm>
            <a:custGeom>
              <a:avLst/>
              <a:ahLst/>
              <a:rect l="l" t="t" r="r" b="b"/>
              <a:pathLst>
                <a:path w="57150" h="52704">
                  <a:moveTo>
                    <a:pt x="57150" y="0"/>
                  </a:moveTo>
                  <a:lnTo>
                    <a:pt x="0" y="0"/>
                  </a:lnTo>
                  <a:lnTo>
                    <a:pt x="0" y="52387"/>
                  </a:lnTo>
                  <a:lnTo>
                    <a:pt x="57150" y="52387"/>
                  </a:lnTo>
                  <a:lnTo>
                    <a:pt x="57150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bIns="0" lIns="0" rIns="0" rtlCol="0" tIns="0" wrap="square"/>
            <a:p/>
          </p:txBody>
        </p:sp>
        <p:sp>
          <p:nvSpPr>
            <p:cNvPr id="1048708" name="object 19"/>
            <p:cNvSpPr/>
            <p:nvPr/>
          </p:nvSpPr>
          <p:spPr>
            <a:xfrm>
              <a:off x="1398052" y="4328319"/>
              <a:ext cx="57150" cy="52705"/>
            </a:xfrm>
            <a:custGeom>
              <a:avLst/>
              <a:ahLst/>
              <a:rect l="l" t="t" r="r" b="b"/>
              <a:pathLst>
                <a:path w="57150" h="52704">
                  <a:moveTo>
                    <a:pt x="0" y="0"/>
                  </a:moveTo>
                  <a:lnTo>
                    <a:pt x="57150" y="0"/>
                  </a:lnTo>
                  <a:lnTo>
                    <a:pt x="57150" y="52387"/>
                  </a:lnTo>
                  <a:lnTo>
                    <a:pt x="0" y="52387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151616"/>
              </a:solidFill>
            </a:ln>
          </p:spPr>
          <p:txBody>
            <a:bodyPr bIns="0" lIns="0" rIns="0" rtlCol="0" tIns="0" wrap="square"/>
            <a:p/>
          </p:txBody>
        </p:sp>
      </p:grpSp>
      <p:grpSp>
        <p:nvGrpSpPr>
          <p:cNvPr id="56" name="object 20"/>
          <p:cNvGrpSpPr/>
          <p:nvPr/>
        </p:nvGrpSpPr>
        <p:grpSpPr>
          <a:xfrm>
            <a:off x="1403950" y="4789062"/>
            <a:ext cx="64769" cy="59690"/>
            <a:chOff x="1403950" y="4789062"/>
            <a:chExt cx="64769" cy="59690"/>
          </a:xfrm>
        </p:grpSpPr>
        <p:sp>
          <p:nvSpPr>
            <p:cNvPr id="1048709" name="object 21"/>
            <p:cNvSpPr/>
            <p:nvPr/>
          </p:nvSpPr>
          <p:spPr>
            <a:xfrm>
              <a:off x="1407549" y="4792662"/>
              <a:ext cx="57150" cy="52705"/>
            </a:xfrm>
            <a:custGeom>
              <a:avLst/>
              <a:ahLst/>
              <a:rect l="l" t="t" r="r" b="b"/>
              <a:pathLst>
                <a:path w="57150" h="52704">
                  <a:moveTo>
                    <a:pt x="57150" y="0"/>
                  </a:moveTo>
                  <a:lnTo>
                    <a:pt x="0" y="0"/>
                  </a:lnTo>
                  <a:lnTo>
                    <a:pt x="0" y="52386"/>
                  </a:lnTo>
                  <a:lnTo>
                    <a:pt x="57150" y="52386"/>
                  </a:lnTo>
                  <a:lnTo>
                    <a:pt x="57150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bIns="0" lIns="0" rIns="0" rtlCol="0" tIns="0" wrap="square"/>
            <a:p/>
          </p:txBody>
        </p:sp>
        <p:sp>
          <p:nvSpPr>
            <p:cNvPr id="1048710" name="object 22"/>
            <p:cNvSpPr/>
            <p:nvPr/>
          </p:nvSpPr>
          <p:spPr>
            <a:xfrm>
              <a:off x="1407549" y="4792662"/>
              <a:ext cx="57150" cy="52705"/>
            </a:xfrm>
            <a:custGeom>
              <a:avLst/>
              <a:ahLst/>
              <a:rect l="l" t="t" r="r" b="b"/>
              <a:pathLst>
                <a:path w="57150" h="52704">
                  <a:moveTo>
                    <a:pt x="0" y="0"/>
                  </a:moveTo>
                  <a:lnTo>
                    <a:pt x="57150" y="0"/>
                  </a:lnTo>
                  <a:lnTo>
                    <a:pt x="57150" y="52386"/>
                  </a:lnTo>
                  <a:lnTo>
                    <a:pt x="0" y="52386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151616"/>
              </a:solidFill>
            </a:ln>
          </p:spPr>
          <p:txBody>
            <a:bodyPr bIns="0" lIns="0" rIns="0" rtlCol="0" tIns="0" wrap="square"/>
            <a:p/>
          </p:txBody>
        </p:sp>
      </p:grpSp>
      <p:grpSp>
        <p:nvGrpSpPr>
          <p:cNvPr id="57" name="object 23"/>
          <p:cNvGrpSpPr/>
          <p:nvPr/>
        </p:nvGrpSpPr>
        <p:grpSpPr>
          <a:xfrm>
            <a:off x="1399197" y="5258167"/>
            <a:ext cx="64769" cy="59690"/>
            <a:chOff x="1399197" y="5258167"/>
            <a:chExt cx="64769" cy="59690"/>
          </a:xfrm>
        </p:grpSpPr>
        <p:sp>
          <p:nvSpPr>
            <p:cNvPr id="1048711" name="object 24"/>
            <p:cNvSpPr/>
            <p:nvPr/>
          </p:nvSpPr>
          <p:spPr>
            <a:xfrm>
              <a:off x="1402797" y="5261767"/>
              <a:ext cx="57150" cy="52705"/>
            </a:xfrm>
            <a:custGeom>
              <a:avLst/>
              <a:ahLst/>
              <a:rect l="l" t="t" r="r" b="b"/>
              <a:pathLst>
                <a:path w="57150" h="52704">
                  <a:moveTo>
                    <a:pt x="57150" y="0"/>
                  </a:moveTo>
                  <a:lnTo>
                    <a:pt x="0" y="0"/>
                  </a:lnTo>
                  <a:lnTo>
                    <a:pt x="0" y="52387"/>
                  </a:lnTo>
                  <a:lnTo>
                    <a:pt x="57150" y="52387"/>
                  </a:lnTo>
                  <a:lnTo>
                    <a:pt x="57150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bIns="0" lIns="0" rIns="0" rtlCol="0" tIns="0" wrap="square"/>
            <a:p/>
          </p:txBody>
        </p:sp>
        <p:sp>
          <p:nvSpPr>
            <p:cNvPr id="1048712" name="object 25"/>
            <p:cNvSpPr/>
            <p:nvPr/>
          </p:nvSpPr>
          <p:spPr>
            <a:xfrm>
              <a:off x="1402797" y="5261767"/>
              <a:ext cx="57150" cy="52705"/>
            </a:xfrm>
            <a:custGeom>
              <a:avLst/>
              <a:ahLst/>
              <a:rect l="l" t="t" r="r" b="b"/>
              <a:pathLst>
                <a:path w="57150" h="52704">
                  <a:moveTo>
                    <a:pt x="0" y="0"/>
                  </a:moveTo>
                  <a:lnTo>
                    <a:pt x="57150" y="0"/>
                  </a:lnTo>
                  <a:lnTo>
                    <a:pt x="57150" y="52387"/>
                  </a:lnTo>
                  <a:lnTo>
                    <a:pt x="0" y="52387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151616"/>
              </a:solidFill>
            </a:ln>
          </p:spPr>
          <p:txBody>
            <a:bodyPr bIns="0" lIns="0" rIns="0" rtlCol="0" tIns="0" wrap="square"/>
            <a:p/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9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bIns="0" lIns="0" rIns="0" rtlCol="0" tIns="113408" vert="horz" wrap="square">
            <a:spAutoFit/>
          </a:bodyPr>
          <a:p>
            <a:pPr marL="652145">
              <a:lnSpc>
                <a:spcPct val="100000"/>
              </a:lnSpc>
              <a:spcBef>
                <a:spcPts val="105"/>
              </a:spcBef>
            </a:pPr>
            <a:r>
              <a:rPr dirty="0" spc="-35"/>
              <a:t>КОНТАКТЫ</a:t>
            </a:r>
          </a:p>
        </p:txBody>
      </p:sp>
      <p:sp>
        <p:nvSpPr>
          <p:cNvPr id="1048730" name="object 3"/>
          <p:cNvSpPr txBox="1"/>
          <p:nvPr/>
        </p:nvSpPr>
        <p:spPr>
          <a:xfrm>
            <a:off x="1987791" y="2992313"/>
            <a:ext cx="2915285" cy="2152650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30480">
              <a:lnSpc>
                <a:spcPct val="100000"/>
              </a:lnSpc>
              <a:spcBef>
                <a:spcPts val="100"/>
              </a:spcBef>
            </a:pPr>
            <a:r>
              <a:rPr dirty="0" sz="3000" spc="-10">
                <a:solidFill>
                  <a:srgbClr val="151616"/>
                </a:solidFill>
                <a:latin typeface="Calibri"/>
                <a:cs typeface="Calibri"/>
                <a:hlinkClick r:id="rId1"/>
              </a:rPr>
              <a:t>info@akpg.ru</a:t>
            </a:r>
            <a:endParaRPr sz="3000">
              <a:latin typeface="Calibri"/>
              <a:cs typeface="Calibri"/>
            </a:endParaRPr>
          </a:p>
          <a:p>
            <a:pPr marL="18415">
              <a:lnSpc>
                <a:spcPct val="100000"/>
              </a:lnSpc>
              <a:spcBef>
                <a:spcPts val="3095"/>
              </a:spcBef>
            </a:pPr>
            <a:r>
              <a:rPr dirty="0" sz="3000" spc="-10">
                <a:solidFill>
                  <a:srgbClr val="151616"/>
                </a:solidFill>
                <a:latin typeface="Calibri"/>
                <a:cs typeface="Calibri"/>
                <a:hlinkClick r:id="rId2"/>
              </a:rPr>
              <a:t>sales@akpg.ru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850"/>
              </a:spcBef>
            </a:pPr>
            <a:r>
              <a:rPr dirty="0" sz="3000">
                <a:solidFill>
                  <a:srgbClr val="151616"/>
                </a:solidFill>
                <a:latin typeface="Calibri"/>
                <a:cs typeface="Calibri"/>
              </a:rPr>
              <a:t>+7</a:t>
            </a:r>
            <a:r>
              <a:rPr dirty="0" sz="3000" spc="-50">
                <a:solidFill>
                  <a:srgbClr val="151616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151616"/>
                </a:solidFill>
                <a:latin typeface="Calibri"/>
                <a:cs typeface="Calibri"/>
              </a:rPr>
              <a:t>(4012)</a:t>
            </a:r>
            <a:r>
              <a:rPr dirty="0" sz="3000" spc="-50">
                <a:solidFill>
                  <a:srgbClr val="151616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151616"/>
                </a:solidFill>
                <a:latin typeface="Calibri"/>
                <a:cs typeface="Calibri"/>
              </a:rPr>
              <a:t>35</a:t>
            </a:r>
            <a:r>
              <a:rPr dirty="0" sz="3000" spc="-45">
                <a:solidFill>
                  <a:srgbClr val="151616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151616"/>
                </a:solidFill>
                <a:latin typeface="Calibri"/>
                <a:cs typeface="Calibri"/>
              </a:rPr>
              <a:t>75</a:t>
            </a:r>
            <a:r>
              <a:rPr dirty="0" sz="3000" spc="-50">
                <a:solidFill>
                  <a:srgbClr val="151616"/>
                </a:solidFill>
                <a:latin typeface="Calibri"/>
                <a:cs typeface="Calibri"/>
              </a:rPr>
              <a:t> </a:t>
            </a:r>
            <a:r>
              <a:rPr dirty="0" sz="3000" spc="-25">
                <a:solidFill>
                  <a:srgbClr val="151616"/>
                </a:solidFill>
                <a:latin typeface="Calibri"/>
                <a:cs typeface="Calibri"/>
              </a:rPr>
              <a:t>75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1048731" name="object 4"/>
          <p:cNvSpPr txBox="1"/>
          <p:nvPr/>
        </p:nvSpPr>
        <p:spPr>
          <a:xfrm>
            <a:off x="6068567" y="3020871"/>
            <a:ext cx="3775710" cy="2050414"/>
          </a:xfrm>
          <a:prstGeom prst="rect"/>
        </p:spPr>
        <p:txBody>
          <a:bodyPr bIns="0" lIns="0" rIns="0" rtlCol="0" tIns="4445" vert="horz" wrap="square">
            <a:spAutoFit/>
          </a:bodyPr>
          <a:p>
            <a:pPr marL="12700" marR="27940">
              <a:lnSpc>
                <a:spcPct val="101699"/>
              </a:lnSpc>
              <a:spcBef>
                <a:spcPts val="35"/>
              </a:spcBef>
            </a:pPr>
            <a:r>
              <a:rPr dirty="0" sz="3000">
                <a:solidFill>
                  <a:srgbClr val="151616"/>
                </a:solidFill>
                <a:latin typeface="Calibri"/>
                <a:cs typeface="Calibri"/>
              </a:rPr>
              <a:t>Адрес:</a:t>
            </a:r>
            <a:r>
              <a:rPr dirty="0" sz="3000" spc="-85">
                <a:solidFill>
                  <a:srgbClr val="151616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151616"/>
                </a:solidFill>
                <a:latin typeface="Calibri"/>
                <a:cs typeface="Calibri"/>
              </a:rPr>
              <a:t>г.</a:t>
            </a:r>
            <a:r>
              <a:rPr dirty="0" sz="3000" spc="-80">
                <a:solidFill>
                  <a:srgbClr val="151616"/>
                </a:solidFill>
                <a:latin typeface="Calibri"/>
                <a:cs typeface="Calibri"/>
              </a:rPr>
              <a:t> </a:t>
            </a:r>
            <a:r>
              <a:rPr dirty="0" sz="3000" spc="-10">
                <a:solidFill>
                  <a:srgbClr val="151616"/>
                </a:solidFill>
                <a:latin typeface="Calibri"/>
                <a:cs typeface="Calibri"/>
              </a:rPr>
              <a:t>Калининград, </a:t>
            </a:r>
            <a:r>
              <a:rPr dirty="0" sz="3000">
                <a:solidFill>
                  <a:srgbClr val="151616"/>
                </a:solidFill>
                <a:latin typeface="Calibri"/>
                <a:cs typeface="Calibri"/>
              </a:rPr>
              <a:t>Нарвская</a:t>
            </a:r>
            <a:r>
              <a:rPr dirty="0" sz="3000" spc="-85">
                <a:solidFill>
                  <a:srgbClr val="151616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151616"/>
                </a:solidFill>
                <a:latin typeface="Calibri"/>
                <a:cs typeface="Calibri"/>
              </a:rPr>
              <a:t>54,</a:t>
            </a:r>
            <a:r>
              <a:rPr dirty="0" sz="3000" spc="-85">
                <a:solidFill>
                  <a:srgbClr val="151616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151616"/>
                </a:solidFill>
                <a:latin typeface="Calibri"/>
                <a:cs typeface="Calibri"/>
              </a:rPr>
              <a:t>корпус</a:t>
            </a:r>
            <a:r>
              <a:rPr dirty="0" sz="3000" spc="-85">
                <a:solidFill>
                  <a:srgbClr val="151616"/>
                </a:solidFill>
                <a:latin typeface="Calibri"/>
                <a:cs typeface="Calibri"/>
              </a:rPr>
              <a:t> </a:t>
            </a:r>
            <a:r>
              <a:rPr dirty="0" sz="3000" spc="-25">
                <a:solidFill>
                  <a:srgbClr val="151616"/>
                </a:solidFill>
                <a:latin typeface="Calibri"/>
                <a:cs typeface="Calibri"/>
              </a:rPr>
              <a:t>12</a:t>
            </a:r>
            <a:endParaRPr sz="3000">
              <a:latin typeface="Calibri"/>
              <a:cs typeface="Calibri"/>
            </a:endParaRPr>
          </a:p>
          <a:p>
            <a:pPr marL="53975" marR="5080">
              <a:lnSpc>
                <a:spcPct val="101699"/>
              </a:lnSpc>
              <a:spcBef>
                <a:spcPts val="1360"/>
              </a:spcBef>
            </a:pPr>
            <a:r>
              <a:rPr dirty="0" sz="3000">
                <a:solidFill>
                  <a:srgbClr val="151616"/>
                </a:solidFill>
                <a:latin typeface="Calibri"/>
                <a:cs typeface="Calibri"/>
              </a:rPr>
              <a:t>Адрес:</a:t>
            </a:r>
            <a:r>
              <a:rPr dirty="0" sz="3000" spc="-85">
                <a:solidFill>
                  <a:srgbClr val="151616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151616"/>
                </a:solidFill>
                <a:latin typeface="Calibri"/>
                <a:cs typeface="Calibri"/>
              </a:rPr>
              <a:t>г.</a:t>
            </a:r>
            <a:r>
              <a:rPr dirty="0" sz="3000" spc="-80">
                <a:solidFill>
                  <a:srgbClr val="151616"/>
                </a:solidFill>
                <a:latin typeface="Calibri"/>
                <a:cs typeface="Calibri"/>
              </a:rPr>
              <a:t> </a:t>
            </a:r>
            <a:r>
              <a:rPr dirty="0" sz="3000" spc="-10">
                <a:solidFill>
                  <a:srgbClr val="151616"/>
                </a:solidFill>
                <a:latin typeface="Calibri"/>
                <a:cs typeface="Calibri"/>
              </a:rPr>
              <a:t>Калининград, </a:t>
            </a:r>
            <a:r>
              <a:rPr dirty="0" sz="3000">
                <a:solidFill>
                  <a:srgbClr val="151616"/>
                </a:solidFill>
                <a:latin typeface="Calibri"/>
                <a:cs typeface="Calibri"/>
              </a:rPr>
              <a:t>Энергетиков,</a:t>
            </a:r>
            <a:r>
              <a:rPr dirty="0" sz="3000" spc="-140">
                <a:solidFill>
                  <a:srgbClr val="151616"/>
                </a:solidFill>
                <a:latin typeface="Calibri"/>
                <a:cs typeface="Calibri"/>
              </a:rPr>
              <a:t> </a:t>
            </a:r>
            <a:r>
              <a:rPr dirty="0" sz="3000" spc="-50">
                <a:solidFill>
                  <a:srgbClr val="151616"/>
                </a:solidFill>
                <a:latin typeface="Calibri"/>
                <a:cs typeface="Calibri"/>
              </a:rPr>
              <a:t>8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object 2"/>
          <p:cNvGrpSpPr/>
          <p:nvPr/>
        </p:nvGrpSpPr>
        <p:grpSpPr>
          <a:xfrm>
            <a:off x="0" y="0"/>
            <a:ext cx="10692130" cy="7558405"/>
            <a:chOff x="0" y="0"/>
            <a:chExt cx="10692130" cy="7558405"/>
          </a:xfrm>
        </p:grpSpPr>
        <p:pic>
          <p:nvPicPr>
            <p:cNvPr id="2097155" name="object 3"/>
            <p:cNvPicPr>
              <a:picLocks/>
            </p:cNvPicPr>
            <p:nvPr/>
          </p:nvPicPr>
          <p:blipFill>
            <a:blip xmlns:r="http://schemas.openxmlformats.org/officeDocument/2006/relationships" r:embed="rId1" cstate="print"/>
            <a:stretch>
              <a:fillRect/>
            </a:stretch>
          </p:blipFill>
          <p:spPr>
            <a:xfrm>
              <a:off x="4909" y="0"/>
              <a:ext cx="10687090" cy="7558221"/>
            </a:xfrm>
            <a:prstGeom prst="rect"/>
          </p:spPr>
        </p:pic>
        <p:sp>
          <p:nvSpPr>
            <p:cNvPr id="1048596" name="object 4"/>
            <p:cNvSpPr/>
            <p:nvPr/>
          </p:nvSpPr>
          <p:spPr>
            <a:xfrm>
              <a:off x="0" y="0"/>
              <a:ext cx="10682605" cy="7558405"/>
            </a:xfrm>
            <a:custGeom>
              <a:avLst/>
              <a:ahLst/>
              <a:rect l="l" t="t" r="r" b="b"/>
              <a:pathLst>
                <a:path w="10682605" h="7558405">
                  <a:moveTo>
                    <a:pt x="10682413" y="0"/>
                  </a:moveTo>
                  <a:lnTo>
                    <a:pt x="0" y="0"/>
                  </a:lnTo>
                  <a:lnTo>
                    <a:pt x="0" y="7558249"/>
                  </a:lnTo>
                  <a:lnTo>
                    <a:pt x="10682413" y="7558249"/>
                  </a:lnTo>
                  <a:lnTo>
                    <a:pt x="10682413" y="0"/>
                  </a:lnTo>
                  <a:close/>
                </a:path>
              </a:pathLst>
            </a:custGeom>
            <a:solidFill>
              <a:srgbClr val="D1D6DA">
                <a:alpha val="29998"/>
              </a:srgbClr>
            </a:solidFill>
          </p:spPr>
          <p:txBody>
            <a:bodyPr bIns="0" lIns="0" rIns="0" rtlCol="0" tIns="0" wrap="square"/>
            <a:p/>
          </p:txBody>
        </p:sp>
      </p:grpSp>
      <p:sp>
        <p:nvSpPr>
          <p:cNvPr id="1048597" name="object 5"/>
          <p:cNvSpPr txBox="1"/>
          <p:nvPr/>
        </p:nvSpPr>
        <p:spPr>
          <a:xfrm>
            <a:off x="2447619" y="3424215"/>
            <a:ext cx="5903595" cy="1206500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sz="4000">
                <a:solidFill>
                  <a:srgbClr val="151616"/>
                </a:solidFill>
                <a:latin typeface="Calibri"/>
                <a:cs typeface="Calibri"/>
              </a:rPr>
              <a:t>ЦЕЛЬ</a:t>
            </a:r>
            <a:r>
              <a:rPr b="1" dirty="0" sz="4000" spc="-95">
                <a:solidFill>
                  <a:srgbClr val="151616"/>
                </a:solidFill>
                <a:latin typeface="Calibri"/>
                <a:cs typeface="Calibri"/>
              </a:rPr>
              <a:t> </a:t>
            </a:r>
            <a:r>
              <a:rPr b="1" dirty="0" sz="4000">
                <a:solidFill>
                  <a:srgbClr val="151616"/>
                </a:solidFill>
                <a:latin typeface="Calibri"/>
                <a:cs typeface="Calibri"/>
              </a:rPr>
              <a:t>БИЗНЕСА</a:t>
            </a:r>
            <a:r>
              <a:rPr b="1" dirty="0" sz="4000" spc="-95">
                <a:solidFill>
                  <a:srgbClr val="151616"/>
                </a:solidFill>
                <a:latin typeface="Calibri"/>
                <a:cs typeface="Calibri"/>
              </a:rPr>
              <a:t> </a:t>
            </a:r>
            <a:r>
              <a:rPr b="1" dirty="0" sz="4000">
                <a:solidFill>
                  <a:srgbClr val="151616"/>
                </a:solidFill>
                <a:latin typeface="Calibri"/>
                <a:cs typeface="Calibri"/>
              </a:rPr>
              <a:t>-</a:t>
            </a:r>
            <a:r>
              <a:rPr b="1" dirty="0" sz="4000" spc="-95">
                <a:solidFill>
                  <a:srgbClr val="151616"/>
                </a:solidFill>
                <a:latin typeface="Calibri"/>
                <a:cs typeface="Calibri"/>
              </a:rPr>
              <a:t> </a:t>
            </a:r>
            <a:r>
              <a:rPr b="1" dirty="0" sz="4000" spc="-10">
                <a:solidFill>
                  <a:srgbClr val="151616"/>
                </a:solidFill>
                <a:latin typeface="Calibri"/>
                <a:cs typeface="Calibri"/>
              </a:rPr>
              <a:t>ПРИБЫЛЬ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048598" name="object 6"/>
          <p:cNvSpPr/>
          <p:nvPr/>
        </p:nvSpPr>
        <p:spPr>
          <a:xfrm>
            <a:off x="4948750" y="1984175"/>
            <a:ext cx="517525" cy="1276350"/>
          </a:xfrm>
          <a:custGeom>
            <a:avLst/>
            <a:ahLst/>
            <a:rect l="l" t="t" r="r" b="b"/>
            <a:pathLst>
              <a:path w="517525" h="1276350">
                <a:moveTo>
                  <a:pt x="129358" y="0"/>
                </a:moveTo>
                <a:lnTo>
                  <a:pt x="129358" y="638176"/>
                </a:lnTo>
                <a:lnTo>
                  <a:pt x="0" y="638176"/>
                </a:lnTo>
                <a:lnTo>
                  <a:pt x="258721" y="1276351"/>
                </a:lnTo>
                <a:lnTo>
                  <a:pt x="517438" y="638176"/>
                </a:lnTo>
                <a:lnTo>
                  <a:pt x="388080" y="638176"/>
                </a:lnTo>
                <a:lnTo>
                  <a:pt x="388080" y="0"/>
                </a:lnTo>
                <a:lnTo>
                  <a:pt x="129358" y="0"/>
                </a:lnTo>
                <a:close/>
              </a:path>
            </a:pathLst>
          </a:custGeom>
          <a:ln w="7199">
            <a:solidFill>
              <a:srgbClr val="151616"/>
            </a:solidFill>
          </a:ln>
        </p:spPr>
        <p:txBody>
          <a:bodyPr bIns="0" lIns="0" rIns="0" rtlCol="0" tIns="0" wrap="square"/>
          <a:p/>
        </p:txBody>
      </p:sp>
      <p:sp>
        <p:nvSpPr>
          <p:cNvPr id="1048599" name="object 7" descr="$PPTXTitle"/>
          <p:cNvSpPr txBox="1">
            <a:spLocks noGrp="1"/>
          </p:cNvSpPr>
          <p:nvPr>
            <p:ph type="title"/>
          </p:nvPr>
        </p:nvSpPr>
        <p:spPr>
          <a:xfrm>
            <a:off x="1740589" y="888616"/>
            <a:ext cx="1513840" cy="901700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40"/>
              <a:t>ПРОДУКТ</a:t>
            </a:r>
            <a:endParaRPr sz="3000"/>
          </a:p>
        </p:txBody>
      </p:sp>
      <p:sp>
        <p:nvSpPr>
          <p:cNvPr id="1048600" name="object 8"/>
          <p:cNvSpPr/>
          <p:nvPr/>
        </p:nvSpPr>
        <p:spPr>
          <a:xfrm>
            <a:off x="3825072" y="1140248"/>
            <a:ext cx="3056255" cy="0"/>
          </a:xfrm>
          <a:custGeom>
            <a:avLst/>
            <a:ahLst/>
            <a:rect l="l" t="t" r="r" b="b"/>
            <a:pathLst>
              <a:path w="3056254" h="0">
                <a:moveTo>
                  <a:pt x="3055989" y="0"/>
                </a:moveTo>
                <a:lnTo>
                  <a:pt x="0" y="0"/>
                </a:lnTo>
              </a:path>
            </a:pathLst>
          </a:custGeom>
          <a:ln w="19051">
            <a:solidFill>
              <a:srgbClr val="151616"/>
            </a:solidFill>
          </a:ln>
        </p:spPr>
        <p:txBody>
          <a:bodyPr bIns="0" lIns="0" rIns="0" rtlCol="0" tIns="0" wrap="square"/>
          <a:p/>
        </p:txBody>
      </p:sp>
      <p:pic>
        <p:nvPicPr>
          <p:cNvPr id="2097156" name="object 9"/>
          <p:cNvPicPr>
            <a:picLocks/>
          </p:cNvPicPr>
          <p:nvPr/>
        </p:nvPicPr>
        <p:blipFill>
          <a:blip xmlns:r="http://schemas.openxmlformats.org/officeDocument/2006/relationships" r:embed="rId2" cstate="print"/>
          <a:stretch>
            <a:fillRect/>
          </a:stretch>
        </p:blipFill>
        <p:spPr>
          <a:xfrm>
            <a:off x="6928347" y="1104245"/>
            <a:ext cx="71391" cy="71996"/>
          </a:xfrm>
          <a:prstGeom prst="rect"/>
        </p:spPr>
      </p:pic>
      <p:sp>
        <p:nvSpPr>
          <p:cNvPr id="1048601" name="object 10"/>
          <p:cNvSpPr txBox="1"/>
          <p:nvPr/>
        </p:nvSpPr>
        <p:spPr>
          <a:xfrm>
            <a:off x="7291164" y="907329"/>
            <a:ext cx="1194435" cy="901700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20">
                <a:solidFill>
                  <a:srgbClr val="151616"/>
                </a:solidFill>
                <a:latin typeface="Calibri"/>
                <a:cs typeface="Calibri"/>
              </a:rPr>
              <a:t>РЫНОК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1048602" name="object 11"/>
          <p:cNvSpPr txBox="1"/>
          <p:nvPr/>
        </p:nvSpPr>
        <p:spPr>
          <a:xfrm>
            <a:off x="4424390" y="752061"/>
            <a:ext cx="1938020" cy="546100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solidFill>
                  <a:srgbClr val="151616"/>
                </a:solidFill>
                <a:latin typeface="Calibri"/>
                <a:cs typeface="Calibri"/>
              </a:rPr>
              <a:t>КОЛИЧЕСТВО,</a:t>
            </a:r>
            <a:r>
              <a:rPr dirty="0" sz="1800" spc="-65">
                <a:solidFill>
                  <a:srgbClr val="151616"/>
                </a:solidFill>
                <a:latin typeface="Calibri"/>
                <a:cs typeface="Calibri"/>
              </a:rPr>
              <a:t> </a:t>
            </a:r>
            <a:r>
              <a:rPr dirty="0" sz="1800" spc="-20">
                <a:solidFill>
                  <a:srgbClr val="151616"/>
                </a:solidFill>
                <a:latin typeface="Calibri"/>
                <a:cs typeface="Calibri"/>
              </a:rPr>
              <a:t>СРОК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48603" name="object 12"/>
          <p:cNvSpPr txBox="1"/>
          <p:nvPr/>
        </p:nvSpPr>
        <p:spPr>
          <a:xfrm>
            <a:off x="4570361" y="1310155"/>
            <a:ext cx="1646555" cy="546100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0">
                <a:solidFill>
                  <a:srgbClr val="151616"/>
                </a:solidFill>
                <a:latin typeface="Calibri"/>
                <a:cs typeface="Calibri"/>
              </a:rPr>
              <a:t>КАЧЕСТВО,</a:t>
            </a:r>
            <a:r>
              <a:rPr dirty="0" sz="1800" spc="-25">
                <a:solidFill>
                  <a:srgbClr val="151616"/>
                </a:solidFill>
                <a:latin typeface="Calibri"/>
                <a:cs typeface="Calibri"/>
              </a:rPr>
              <a:t> </a:t>
            </a:r>
            <a:r>
              <a:rPr dirty="0" sz="1800" spc="-20">
                <a:solidFill>
                  <a:srgbClr val="151616"/>
                </a:solidFill>
                <a:latin typeface="Calibri"/>
                <a:cs typeface="Calibri"/>
              </a:rPr>
              <a:t>ЦЕНА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48604" name="object 13"/>
          <p:cNvSpPr txBox="1"/>
          <p:nvPr/>
        </p:nvSpPr>
        <p:spPr>
          <a:xfrm>
            <a:off x="1378559" y="5800535"/>
            <a:ext cx="1985645" cy="1812653"/>
          </a:xfrm>
          <a:prstGeom prst="rect"/>
        </p:spPr>
        <p:txBody>
          <a:bodyPr bIns="0" lIns="0" rIns="0" rtlCol="0" tIns="4445" vert="horz" wrap="square">
            <a:spAutoFit/>
          </a:bodyPr>
          <a:p>
            <a:pPr indent="-246379" marL="258445" marR="5080">
              <a:lnSpc>
                <a:spcPct val="101699"/>
              </a:lnSpc>
              <a:spcBef>
                <a:spcPts val="35"/>
              </a:spcBef>
            </a:pPr>
            <a:r>
              <a:rPr dirty="0" sz="3000" spc="-10">
                <a:solidFill>
                  <a:srgbClr val="151616"/>
                </a:solidFill>
                <a:latin typeface="Calibri"/>
                <a:cs typeface="Calibri"/>
              </a:rPr>
              <a:t>ТРЕБУЕМЫЕ РЕСУРСЫ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1048605" name="object 14"/>
          <p:cNvSpPr/>
          <p:nvPr/>
        </p:nvSpPr>
        <p:spPr>
          <a:xfrm>
            <a:off x="3886019" y="6168171"/>
            <a:ext cx="3056255" cy="0"/>
          </a:xfrm>
          <a:custGeom>
            <a:avLst/>
            <a:ahLst/>
            <a:rect l="l" t="t" r="r" b="b"/>
            <a:pathLst>
              <a:path w="3056254" h="0">
                <a:moveTo>
                  <a:pt x="3055989" y="0"/>
                </a:moveTo>
                <a:lnTo>
                  <a:pt x="0" y="0"/>
                </a:lnTo>
              </a:path>
            </a:pathLst>
          </a:custGeom>
          <a:ln w="19051">
            <a:solidFill>
              <a:srgbClr val="151616"/>
            </a:solidFill>
          </a:ln>
        </p:spPr>
        <p:txBody>
          <a:bodyPr bIns="0" lIns="0" rIns="0" rtlCol="0" tIns="0" wrap="square"/>
          <a:p/>
        </p:txBody>
      </p:sp>
      <p:pic>
        <p:nvPicPr>
          <p:cNvPr id="2097157" name="object 15"/>
          <p:cNvPicPr>
            <a:picLocks/>
          </p:cNvPicPr>
          <p:nvPr/>
        </p:nvPicPr>
        <p:blipFill>
          <a:blip xmlns:r="http://schemas.openxmlformats.org/officeDocument/2006/relationships" r:embed="rId3" cstate="print"/>
          <a:stretch>
            <a:fillRect/>
          </a:stretch>
        </p:blipFill>
        <p:spPr>
          <a:xfrm>
            <a:off x="6989295" y="6132167"/>
            <a:ext cx="71391" cy="71996"/>
          </a:xfrm>
          <a:prstGeom prst="rect"/>
        </p:spPr>
      </p:pic>
      <p:sp>
        <p:nvSpPr>
          <p:cNvPr id="1048606" name="object 16"/>
          <p:cNvSpPr txBox="1"/>
          <p:nvPr/>
        </p:nvSpPr>
        <p:spPr>
          <a:xfrm>
            <a:off x="7255779" y="5626929"/>
            <a:ext cx="1791335" cy="1812653"/>
          </a:xfrm>
          <a:prstGeom prst="rect"/>
        </p:spPr>
        <p:txBody>
          <a:bodyPr bIns="0" lIns="0" rIns="0" rtlCol="0" tIns="4445" vert="horz" wrap="square">
            <a:spAutoFit/>
          </a:bodyPr>
          <a:p>
            <a:pPr marL="12700" marR="5080">
              <a:lnSpc>
                <a:spcPct val="101699"/>
              </a:lnSpc>
              <a:spcBef>
                <a:spcPts val="35"/>
              </a:spcBef>
            </a:pPr>
            <a:r>
              <a:rPr dirty="0" sz="3000" spc="-10">
                <a:solidFill>
                  <a:srgbClr val="151616"/>
                </a:solidFill>
                <a:latin typeface="Calibri"/>
                <a:cs typeface="Calibri"/>
              </a:rPr>
              <a:t>ФИНАНСЫ СЫРЬЕ ПЕРСОНАЛ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1048607" name="object 17"/>
          <p:cNvSpPr/>
          <p:nvPr/>
        </p:nvSpPr>
        <p:spPr>
          <a:xfrm>
            <a:off x="4956724" y="4284471"/>
            <a:ext cx="517525" cy="1276350"/>
          </a:xfrm>
          <a:custGeom>
            <a:avLst/>
            <a:ahLst/>
            <a:rect l="l" t="t" r="r" b="b"/>
            <a:pathLst>
              <a:path w="517525" h="1276350">
                <a:moveTo>
                  <a:pt x="129358" y="1276351"/>
                </a:moveTo>
                <a:lnTo>
                  <a:pt x="129358" y="638174"/>
                </a:lnTo>
                <a:lnTo>
                  <a:pt x="0" y="638174"/>
                </a:lnTo>
                <a:lnTo>
                  <a:pt x="258720" y="0"/>
                </a:lnTo>
                <a:lnTo>
                  <a:pt x="517438" y="638174"/>
                </a:lnTo>
                <a:lnTo>
                  <a:pt x="388080" y="638174"/>
                </a:lnTo>
                <a:lnTo>
                  <a:pt x="388080" y="1276351"/>
                </a:lnTo>
                <a:lnTo>
                  <a:pt x="129358" y="1276351"/>
                </a:lnTo>
                <a:close/>
              </a:path>
            </a:pathLst>
          </a:custGeom>
          <a:ln w="7199">
            <a:solidFill>
              <a:srgbClr val="151616"/>
            </a:solidFill>
          </a:ln>
        </p:spPr>
        <p:txBody>
          <a:bodyPr bIns="0" lIns="0" rIns="0" rtlCol="0" tIns="0" wrap="square"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object 2"/>
          <p:cNvSpPr/>
          <p:nvPr/>
        </p:nvSpPr>
        <p:spPr>
          <a:xfrm>
            <a:off x="4909" y="1174921"/>
            <a:ext cx="8889365" cy="0"/>
          </a:xfrm>
          <a:custGeom>
            <a:avLst/>
            <a:ahLst/>
            <a:rect l="l" t="t" r="r" b="b"/>
            <a:pathLst>
              <a:path w="8889365" h="0">
                <a:moveTo>
                  <a:pt x="8889365" y="0"/>
                </a:moveTo>
                <a:lnTo>
                  <a:pt x="0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bIns="0" lIns="0" rIns="0" rtlCol="0" tIns="0" wrap="square"/>
          <a:p/>
        </p:txBody>
      </p:sp>
      <p:sp>
        <p:nvSpPr>
          <p:cNvPr id="1048612" name="object 3"/>
          <p:cNvSpPr txBox="1"/>
          <p:nvPr/>
        </p:nvSpPr>
        <p:spPr>
          <a:xfrm>
            <a:off x="1565147" y="555299"/>
            <a:ext cx="7505065" cy="7267462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5240">
              <a:lnSpc>
                <a:spcPct val="100000"/>
              </a:lnSpc>
              <a:spcBef>
                <a:spcPts val="100"/>
              </a:spcBef>
            </a:pPr>
            <a:r>
              <a:rPr dirty="0" sz="3000">
                <a:solidFill>
                  <a:srgbClr val="151616"/>
                </a:solidFill>
                <a:latin typeface="Calibri"/>
                <a:cs typeface="Calibri"/>
              </a:rPr>
              <a:t>ПРОБЛЕМЫ</a:t>
            </a:r>
            <a:r>
              <a:rPr dirty="0" sz="3000" spc="-30">
                <a:solidFill>
                  <a:srgbClr val="151616"/>
                </a:solidFill>
                <a:latin typeface="Calibri"/>
                <a:cs typeface="Calibri"/>
              </a:rPr>
              <a:t> ЧЕЛОВЕЧЕСКОГО</a:t>
            </a:r>
            <a:r>
              <a:rPr dirty="0" sz="3000" spc="-25">
                <a:solidFill>
                  <a:srgbClr val="151616"/>
                </a:solidFill>
                <a:latin typeface="Calibri"/>
                <a:cs typeface="Calibri"/>
              </a:rPr>
              <a:t> </a:t>
            </a:r>
            <a:r>
              <a:rPr dirty="0" sz="3000" spc="-10">
                <a:solidFill>
                  <a:srgbClr val="151616"/>
                </a:solidFill>
                <a:latin typeface="Calibri"/>
                <a:cs typeface="Calibri"/>
              </a:rPr>
              <a:t>РЕСУРСА</a:t>
            </a:r>
            <a:endParaRPr sz="3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65"/>
              </a:spcBef>
            </a:pPr>
            <a:endParaRPr sz="3000">
              <a:latin typeface="Calibri"/>
              <a:cs typeface="Calibri"/>
            </a:endParaRPr>
          </a:p>
          <a:p>
            <a:pPr indent="-344805" marL="356870" marR="561975">
              <a:lnSpc>
                <a:spcPct val="101699"/>
              </a:lnSpc>
              <a:spcBef>
                <a:spcPts val="5"/>
              </a:spcBef>
              <a:buAutoNum type="arabicPeriod"/>
              <a:tabLst>
                <a:tab algn="l" pos="356870"/>
                <a:tab algn="l" pos="386715"/>
              </a:tabLst>
            </a:pPr>
            <a:r>
              <a:rPr dirty="0" sz="3000">
                <a:solidFill>
                  <a:srgbClr val="151616"/>
                </a:solidFill>
                <a:latin typeface="Calibri"/>
                <a:cs typeface="Calibri"/>
              </a:rPr>
              <a:t>Нехватка</a:t>
            </a:r>
            <a:r>
              <a:rPr dirty="0" sz="3000" spc="-110">
                <a:solidFill>
                  <a:srgbClr val="151616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151616"/>
                </a:solidFill>
                <a:latin typeface="Calibri"/>
                <a:cs typeface="Calibri"/>
              </a:rPr>
              <a:t>как</a:t>
            </a:r>
            <a:r>
              <a:rPr dirty="0" sz="3000" spc="-110">
                <a:solidFill>
                  <a:srgbClr val="151616"/>
                </a:solidFill>
                <a:latin typeface="Calibri"/>
                <a:cs typeface="Calibri"/>
              </a:rPr>
              <a:t> </a:t>
            </a:r>
            <a:r>
              <a:rPr dirty="0" sz="3000" spc="-10">
                <a:solidFill>
                  <a:srgbClr val="151616"/>
                </a:solidFill>
                <a:latin typeface="Calibri"/>
                <a:cs typeface="Calibri"/>
              </a:rPr>
              <a:t>квалифицированного</a:t>
            </a:r>
            <a:r>
              <a:rPr dirty="0" sz="3000" spc="-110">
                <a:solidFill>
                  <a:srgbClr val="151616"/>
                </a:solidFill>
                <a:latin typeface="Calibri"/>
                <a:cs typeface="Calibri"/>
              </a:rPr>
              <a:t> </a:t>
            </a:r>
            <a:r>
              <a:rPr dirty="0" sz="3000" spc="-50">
                <a:solidFill>
                  <a:srgbClr val="151616"/>
                </a:solidFill>
                <a:latin typeface="Calibri"/>
                <a:cs typeface="Calibri"/>
              </a:rPr>
              <a:t>,</a:t>
            </a:r>
            <a:r>
              <a:rPr dirty="0" sz="3000" spc="750">
                <a:solidFill>
                  <a:srgbClr val="151616"/>
                </a:solidFill>
                <a:latin typeface="Calibri"/>
                <a:cs typeface="Calibri"/>
              </a:rPr>
              <a:t>  </a:t>
            </a:r>
            <a:r>
              <a:rPr dirty="0" sz="3000">
                <a:solidFill>
                  <a:srgbClr val="151616"/>
                </a:solidFill>
                <a:latin typeface="Calibri"/>
                <a:cs typeface="Calibri"/>
              </a:rPr>
              <a:t>так</a:t>
            </a:r>
            <a:r>
              <a:rPr dirty="0" sz="3000" spc="-35">
                <a:solidFill>
                  <a:srgbClr val="151616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151616"/>
                </a:solidFill>
                <a:latin typeface="Calibri"/>
                <a:cs typeface="Calibri"/>
              </a:rPr>
              <a:t>и</a:t>
            </a:r>
            <a:r>
              <a:rPr dirty="0" sz="3000" spc="-30">
                <a:solidFill>
                  <a:srgbClr val="151616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151616"/>
                </a:solidFill>
                <a:latin typeface="Calibri"/>
                <a:cs typeface="Calibri"/>
              </a:rPr>
              <a:t>неквалифицированного</a:t>
            </a:r>
            <a:r>
              <a:rPr dirty="0" sz="3000" spc="-30">
                <a:solidFill>
                  <a:srgbClr val="151616"/>
                </a:solidFill>
                <a:latin typeface="Calibri"/>
                <a:cs typeface="Calibri"/>
              </a:rPr>
              <a:t> </a:t>
            </a:r>
            <a:r>
              <a:rPr dirty="0" sz="3000" spc="-10">
                <a:solidFill>
                  <a:srgbClr val="151616"/>
                </a:solidFill>
                <a:latin typeface="Calibri"/>
                <a:cs typeface="Calibri"/>
              </a:rPr>
              <a:t>персонала</a:t>
            </a:r>
            <a:endParaRPr sz="30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lr>
                <a:srgbClr val="151616"/>
              </a:buClr>
              <a:buFont typeface="Calibri"/>
              <a:buAutoNum type="arabicPeriod"/>
            </a:pPr>
            <a:endParaRPr sz="3000">
              <a:latin typeface="Calibri"/>
              <a:cs typeface="Calibri"/>
            </a:endParaRPr>
          </a:p>
          <a:p>
            <a:pPr indent="-344805" marL="356870" marR="742950">
              <a:lnSpc>
                <a:spcPct val="101699"/>
              </a:lnSpc>
              <a:buAutoNum type="arabicPeriod"/>
              <a:tabLst>
                <a:tab algn="l" pos="356870"/>
                <a:tab algn="l" pos="386715"/>
              </a:tabLst>
            </a:pPr>
            <a:r>
              <a:rPr dirty="0" sz="3000" spc="-20">
                <a:solidFill>
                  <a:srgbClr val="151616"/>
                </a:solidFill>
                <a:latin typeface="Calibri"/>
                <a:cs typeface="Calibri"/>
              </a:rPr>
              <a:t>Недостаточный</a:t>
            </a:r>
            <a:r>
              <a:rPr dirty="0" sz="3000" spc="-70">
                <a:solidFill>
                  <a:srgbClr val="151616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151616"/>
                </a:solidFill>
                <a:latin typeface="Calibri"/>
                <a:cs typeface="Calibri"/>
              </a:rPr>
              <a:t>уровень</a:t>
            </a:r>
            <a:r>
              <a:rPr dirty="0" sz="3000" spc="-70">
                <a:solidFill>
                  <a:srgbClr val="151616"/>
                </a:solidFill>
                <a:latin typeface="Calibri"/>
                <a:cs typeface="Calibri"/>
              </a:rPr>
              <a:t> </a:t>
            </a:r>
            <a:r>
              <a:rPr dirty="0" sz="3000" spc="-10">
                <a:solidFill>
                  <a:srgbClr val="151616"/>
                </a:solidFill>
                <a:latin typeface="Calibri"/>
                <a:cs typeface="Calibri"/>
              </a:rPr>
              <a:t>квалификации </a:t>
            </a:r>
            <a:r>
              <a:rPr dirty="0" sz="3000">
                <a:solidFill>
                  <a:srgbClr val="151616"/>
                </a:solidFill>
                <a:latin typeface="Calibri"/>
                <a:cs typeface="Calibri"/>
              </a:rPr>
              <a:t>имеющегося</a:t>
            </a:r>
            <a:r>
              <a:rPr dirty="0" sz="3000" spc="-125">
                <a:solidFill>
                  <a:srgbClr val="151616"/>
                </a:solidFill>
                <a:latin typeface="Calibri"/>
                <a:cs typeface="Calibri"/>
              </a:rPr>
              <a:t> </a:t>
            </a:r>
            <a:r>
              <a:rPr dirty="0" sz="3000" spc="-10">
                <a:solidFill>
                  <a:srgbClr val="151616"/>
                </a:solidFill>
                <a:latin typeface="Calibri"/>
                <a:cs typeface="Calibri"/>
              </a:rPr>
              <a:t>персонала</a:t>
            </a:r>
            <a:endParaRPr sz="30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lr>
                <a:srgbClr val="151616"/>
              </a:buClr>
              <a:buFont typeface="Calibri"/>
              <a:buAutoNum type="arabicPeriod"/>
            </a:pPr>
            <a:endParaRPr sz="3000">
              <a:latin typeface="Calibri"/>
              <a:cs typeface="Calibri"/>
            </a:endParaRPr>
          </a:p>
          <a:p>
            <a:pPr indent="-344805" marL="356870" marR="5080">
              <a:lnSpc>
                <a:spcPct val="101699"/>
              </a:lnSpc>
              <a:buAutoNum type="arabicPeriod"/>
              <a:tabLst>
                <a:tab algn="l" pos="356870"/>
                <a:tab algn="l" pos="386715"/>
              </a:tabLst>
            </a:pPr>
            <a:r>
              <a:rPr dirty="0" sz="3000" spc="-10">
                <a:solidFill>
                  <a:srgbClr val="151616"/>
                </a:solidFill>
                <a:latin typeface="Calibri"/>
                <a:cs typeface="Calibri"/>
              </a:rPr>
              <a:t>Расходы</a:t>
            </a:r>
            <a:r>
              <a:rPr dirty="0" sz="3000" spc="-60">
                <a:solidFill>
                  <a:srgbClr val="151616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151616"/>
                </a:solidFill>
                <a:latin typeface="Calibri"/>
                <a:cs typeface="Calibri"/>
              </a:rPr>
              <a:t>на</a:t>
            </a:r>
            <a:r>
              <a:rPr dirty="0" sz="3000" spc="-60">
                <a:solidFill>
                  <a:srgbClr val="151616"/>
                </a:solidFill>
                <a:latin typeface="Calibri"/>
                <a:cs typeface="Calibri"/>
              </a:rPr>
              <a:t> </a:t>
            </a:r>
            <a:r>
              <a:rPr dirty="0" sz="3000" spc="-10">
                <a:solidFill>
                  <a:srgbClr val="151616"/>
                </a:solidFill>
                <a:latin typeface="Calibri"/>
                <a:cs typeface="Calibri"/>
              </a:rPr>
              <a:t>содержание</a:t>
            </a:r>
            <a:r>
              <a:rPr dirty="0" sz="3000" spc="-60">
                <a:solidFill>
                  <a:srgbClr val="151616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151616"/>
                </a:solidFill>
                <a:latin typeface="Calibri"/>
                <a:cs typeface="Calibri"/>
              </a:rPr>
              <a:t>персонала:</a:t>
            </a:r>
            <a:r>
              <a:rPr dirty="0" sz="3000" spc="-55">
                <a:solidFill>
                  <a:srgbClr val="151616"/>
                </a:solidFill>
                <a:latin typeface="Calibri"/>
                <a:cs typeface="Calibri"/>
              </a:rPr>
              <a:t> </a:t>
            </a:r>
            <a:r>
              <a:rPr dirty="0" sz="3000" spc="-10">
                <a:solidFill>
                  <a:srgbClr val="151616"/>
                </a:solidFill>
                <a:latin typeface="Calibri"/>
                <a:cs typeface="Calibri"/>
              </a:rPr>
              <a:t>налоги, </a:t>
            </a:r>
            <a:r>
              <a:rPr dirty="0" sz="3000">
                <a:solidFill>
                  <a:srgbClr val="151616"/>
                </a:solidFill>
                <a:latin typeface="Calibri"/>
                <a:cs typeface="Calibri"/>
              </a:rPr>
              <a:t>СИЗ,</a:t>
            </a:r>
            <a:r>
              <a:rPr dirty="0" sz="3000" spc="-45">
                <a:solidFill>
                  <a:srgbClr val="151616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151616"/>
                </a:solidFill>
                <a:latin typeface="Calibri"/>
                <a:cs typeface="Calibri"/>
              </a:rPr>
              <a:t>обучение</a:t>
            </a:r>
            <a:r>
              <a:rPr dirty="0" sz="3000" spc="-45">
                <a:solidFill>
                  <a:srgbClr val="151616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151616"/>
                </a:solidFill>
                <a:latin typeface="Calibri"/>
                <a:cs typeface="Calibri"/>
              </a:rPr>
              <a:t>,</a:t>
            </a:r>
            <a:r>
              <a:rPr dirty="0" sz="3000" spc="-40">
                <a:solidFill>
                  <a:srgbClr val="151616"/>
                </a:solidFill>
                <a:latin typeface="Calibri"/>
                <a:cs typeface="Calibri"/>
              </a:rPr>
              <a:t> </a:t>
            </a:r>
            <a:r>
              <a:rPr dirty="0" sz="3000" spc="-10">
                <a:solidFill>
                  <a:srgbClr val="151616"/>
                </a:solidFill>
                <a:latin typeface="Calibri"/>
                <a:cs typeface="Calibri"/>
              </a:rPr>
              <a:t>администрирование</a:t>
            </a:r>
            <a:endParaRPr sz="30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lr>
                <a:srgbClr val="151616"/>
              </a:buClr>
              <a:buFont typeface="Calibri"/>
              <a:buAutoNum type="arabicPeriod"/>
            </a:pPr>
            <a:endParaRPr sz="3000">
              <a:latin typeface="Calibri"/>
              <a:cs typeface="Calibri"/>
            </a:endParaRPr>
          </a:p>
          <a:p>
            <a:pPr indent="-344805" marL="356870" marR="509270">
              <a:lnSpc>
                <a:spcPct val="101699"/>
              </a:lnSpc>
              <a:buAutoNum type="arabicPeriod"/>
              <a:tabLst>
                <a:tab algn="l" pos="356870"/>
                <a:tab algn="l" pos="386715"/>
              </a:tabLst>
            </a:pPr>
            <a:r>
              <a:rPr dirty="0" sz="3000">
                <a:solidFill>
                  <a:srgbClr val="151616"/>
                </a:solidFill>
                <a:latin typeface="Calibri"/>
                <a:cs typeface="Calibri"/>
              </a:rPr>
              <a:t>Отсутствие</a:t>
            </a:r>
            <a:r>
              <a:rPr dirty="0" sz="3000" spc="-110">
                <a:solidFill>
                  <a:srgbClr val="151616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151616"/>
                </a:solidFill>
                <a:latin typeface="Calibri"/>
                <a:cs typeface="Calibri"/>
              </a:rPr>
              <a:t>возможности</a:t>
            </a:r>
            <a:r>
              <a:rPr dirty="0" sz="3000" spc="-105">
                <a:solidFill>
                  <a:srgbClr val="151616"/>
                </a:solidFill>
                <a:latin typeface="Calibri"/>
                <a:cs typeface="Calibri"/>
              </a:rPr>
              <a:t> </a:t>
            </a:r>
            <a:r>
              <a:rPr dirty="0" sz="3000" spc="-10">
                <a:solidFill>
                  <a:srgbClr val="151616"/>
                </a:solidFill>
                <a:latin typeface="Calibri"/>
                <a:cs typeface="Calibri"/>
              </a:rPr>
              <a:t>быстро адаптироваться</a:t>
            </a:r>
            <a:r>
              <a:rPr dirty="0" sz="3000" spc="-35">
                <a:solidFill>
                  <a:srgbClr val="151616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151616"/>
                </a:solidFill>
                <a:latin typeface="Calibri"/>
                <a:cs typeface="Calibri"/>
              </a:rPr>
              <a:t>к</a:t>
            </a:r>
            <a:r>
              <a:rPr dirty="0" sz="3000" spc="-20">
                <a:solidFill>
                  <a:srgbClr val="151616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151616"/>
                </a:solidFill>
                <a:latin typeface="Calibri"/>
                <a:cs typeface="Calibri"/>
              </a:rPr>
              <a:t>изменениям</a:t>
            </a:r>
            <a:r>
              <a:rPr dirty="0" sz="3000" spc="-25">
                <a:solidFill>
                  <a:srgbClr val="151616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151616"/>
                </a:solidFill>
                <a:latin typeface="Calibri"/>
                <a:cs typeface="Calibri"/>
              </a:rPr>
              <a:t>спроса</a:t>
            </a:r>
            <a:r>
              <a:rPr dirty="0" sz="3000" spc="-20">
                <a:solidFill>
                  <a:srgbClr val="151616"/>
                </a:solidFill>
                <a:latin typeface="Calibri"/>
                <a:cs typeface="Calibri"/>
              </a:rPr>
              <a:t> </a:t>
            </a:r>
            <a:r>
              <a:rPr dirty="0" sz="3000" spc="-25">
                <a:solidFill>
                  <a:srgbClr val="151616"/>
                </a:solidFill>
                <a:latin typeface="Calibri"/>
                <a:cs typeface="Calibri"/>
              </a:rPr>
              <a:t>на </a:t>
            </a:r>
            <a:r>
              <a:rPr dirty="0" sz="3000" spc="-10">
                <a:solidFill>
                  <a:srgbClr val="151616"/>
                </a:solidFill>
                <a:latin typeface="Calibri"/>
                <a:cs typeface="Calibri"/>
              </a:rPr>
              <a:t>рынке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object 2" descr="$PPTXTitle"/>
          <p:cNvSpPr txBox="1">
            <a:spLocks noGrp="1"/>
          </p:cNvSpPr>
          <p:nvPr>
            <p:ph type="title"/>
          </p:nvPr>
        </p:nvSpPr>
        <p:spPr>
          <a:xfrm>
            <a:off x="464865" y="592440"/>
            <a:ext cx="9163050" cy="457200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911860">
              <a:lnSpc>
                <a:spcPct val="100000"/>
              </a:lnSpc>
              <a:spcBef>
                <a:spcPts val="100"/>
              </a:spcBef>
            </a:pPr>
            <a:r>
              <a:rPr dirty="0" sz="3000" spc="-20"/>
              <a:t>ПРЕИМУЩЕСТВА</a:t>
            </a:r>
            <a:r>
              <a:rPr dirty="0" sz="3000" spc="-90"/>
              <a:t> </a:t>
            </a:r>
            <a:r>
              <a:rPr dirty="0" sz="3000" spc="-10"/>
              <a:t>РОБОТИЗАЦИИ</a:t>
            </a:r>
            <a:endParaRPr sz="3000"/>
          </a:p>
        </p:txBody>
      </p:sp>
      <p:sp>
        <p:nvSpPr>
          <p:cNvPr id="1048614" name="object 3"/>
          <p:cNvSpPr/>
          <p:nvPr/>
        </p:nvSpPr>
        <p:spPr>
          <a:xfrm>
            <a:off x="4909" y="1193597"/>
            <a:ext cx="9105900" cy="0"/>
          </a:xfrm>
          <a:custGeom>
            <a:avLst/>
            <a:ahLst/>
            <a:rect l="l" t="t" r="r" b="b"/>
            <a:pathLst>
              <a:path w="9105900" h="0">
                <a:moveTo>
                  <a:pt x="9105595" y="0"/>
                </a:moveTo>
                <a:lnTo>
                  <a:pt x="0" y="0"/>
                </a:lnTo>
              </a:path>
            </a:pathLst>
          </a:custGeom>
          <a:ln w="19051">
            <a:solidFill>
              <a:srgbClr val="151616"/>
            </a:solidFill>
          </a:ln>
        </p:spPr>
        <p:txBody>
          <a:bodyPr bIns="0" lIns="0" rIns="0" rtlCol="0" tIns="0" wrap="square"/>
          <a:p/>
        </p:txBody>
      </p:sp>
      <p:sp>
        <p:nvSpPr>
          <p:cNvPr id="1048615" name="object 4"/>
          <p:cNvSpPr txBox="1"/>
          <p:nvPr/>
        </p:nvSpPr>
        <p:spPr>
          <a:xfrm>
            <a:off x="1434155" y="2082200"/>
            <a:ext cx="7430134" cy="4488679"/>
          </a:xfrm>
          <a:prstGeom prst="rect"/>
        </p:spPr>
        <p:txBody>
          <a:bodyPr bIns="0" lIns="0" rIns="0" rtlCol="0" tIns="4445" vert="horz" wrap="square">
            <a:spAutoFit/>
          </a:bodyPr>
          <a:p>
            <a:pPr indent="-344805" marL="356870" marR="1680845">
              <a:lnSpc>
                <a:spcPct val="101699"/>
              </a:lnSpc>
              <a:spcBef>
                <a:spcPts val="35"/>
              </a:spcBef>
              <a:buAutoNum type="arabicPeriod"/>
              <a:tabLst>
                <a:tab algn="l" pos="356870"/>
                <a:tab algn="l" pos="386715"/>
              </a:tabLst>
            </a:pPr>
            <a:r>
              <a:rPr dirty="0" sz="3000" spc="-10">
                <a:solidFill>
                  <a:srgbClr val="151616"/>
                </a:solidFill>
                <a:latin typeface="Calibri"/>
                <a:cs typeface="Calibri"/>
              </a:rPr>
              <a:t>Стабильность</a:t>
            </a:r>
            <a:r>
              <a:rPr dirty="0" sz="3000" spc="-45">
                <a:solidFill>
                  <a:srgbClr val="151616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151616"/>
                </a:solidFill>
                <a:latin typeface="Calibri"/>
                <a:cs typeface="Calibri"/>
              </a:rPr>
              <a:t>и</a:t>
            </a:r>
            <a:r>
              <a:rPr dirty="0" sz="3000" spc="-40">
                <a:solidFill>
                  <a:srgbClr val="151616"/>
                </a:solidFill>
                <a:latin typeface="Calibri"/>
                <a:cs typeface="Calibri"/>
              </a:rPr>
              <a:t> </a:t>
            </a:r>
            <a:r>
              <a:rPr dirty="0" sz="3000" spc="-10">
                <a:solidFill>
                  <a:srgbClr val="151616"/>
                </a:solidFill>
                <a:latin typeface="Calibri"/>
                <a:cs typeface="Calibri"/>
              </a:rPr>
              <a:t>предсказуемость производственных</a:t>
            </a:r>
            <a:r>
              <a:rPr dirty="0" sz="3000" spc="-85">
                <a:solidFill>
                  <a:srgbClr val="151616"/>
                </a:solidFill>
                <a:latin typeface="Calibri"/>
                <a:cs typeface="Calibri"/>
              </a:rPr>
              <a:t> </a:t>
            </a:r>
            <a:r>
              <a:rPr dirty="0" sz="3000" spc="-10">
                <a:solidFill>
                  <a:srgbClr val="151616"/>
                </a:solidFill>
                <a:latin typeface="Calibri"/>
                <a:cs typeface="Calibri"/>
              </a:rPr>
              <a:t>процессов</a:t>
            </a:r>
            <a:endParaRPr sz="3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5"/>
              </a:spcBef>
              <a:buClr>
                <a:srgbClr val="151616"/>
              </a:buClr>
              <a:buFont typeface="Calibri"/>
              <a:buAutoNum type="arabicPeriod"/>
            </a:pPr>
            <a:endParaRPr sz="3000">
              <a:latin typeface="Calibri"/>
              <a:cs typeface="Calibri"/>
            </a:endParaRPr>
          </a:p>
          <a:p>
            <a:pPr indent="-374650" marL="387350">
              <a:lnSpc>
                <a:spcPct val="100000"/>
              </a:lnSpc>
              <a:buAutoNum type="arabicPeriod"/>
              <a:tabLst>
                <a:tab algn="l" pos="387350"/>
              </a:tabLst>
            </a:pPr>
            <a:r>
              <a:rPr dirty="0" sz="3000">
                <a:solidFill>
                  <a:srgbClr val="151616"/>
                </a:solidFill>
                <a:latin typeface="Calibri"/>
                <a:cs typeface="Calibri"/>
              </a:rPr>
              <a:t>Снижение</a:t>
            </a:r>
            <a:r>
              <a:rPr dirty="0" sz="3000" spc="-45">
                <a:solidFill>
                  <a:srgbClr val="151616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151616"/>
                </a:solidFill>
                <a:latin typeface="Calibri"/>
                <a:cs typeface="Calibri"/>
              </a:rPr>
              <a:t>затрат</a:t>
            </a:r>
            <a:r>
              <a:rPr dirty="0" sz="3000" spc="-45">
                <a:solidFill>
                  <a:srgbClr val="151616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151616"/>
                </a:solidFill>
                <a:latin typeface="Calibri"/>
                <a:cs typeface="Calibri"/>
              </a:rPr>
              <a:t>на</a:t>
            </a:r>
            <a:r>
              <a:rPr dirty="0" sz="3000" spc="-45">
                <a:solidFill>
                  <a:srgbClr val="151616"/>
                </a:solidFill>
                <a:latin typeface="Calibri"/>
                <a:cs typeface="Calibri"/>
              </a:rPr>
              <a:t> </a:t>
            </a:r>
            <a:r>
              <a:rPr dirty="0" sz="3000" spc="-10">
                <a:solidFill>
                  <a:srgbClr val="151616"/>
                </a:solidFill>
                <a:latin typeface="Calibri"/>
                <a:cs typeface="Calibri"/>
              </a:rPr>
              <a:t>персонал</a:t>
            </a:r>
            <a:endParaRPr sz="3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0"/>
              </a:spcBef>
              <a:buClr>
                <a:srgbClr val="151616"/>
              </a:buClr>
              <a:buFont typeface="Calibri"/>
              <a:buAutoNum type="arabicPeriod"/>
            </a:pPr>
            <a:endParaRPr sz="3000">
              <a:latin typeface="Calibri"/>
              <a:cs typeface="Calibri"/>
            </a:endParaRPr>
          </a:p>
          <a:p>
            <a:pPr indent="-374650" marL="387350">
              <a:lnSpc>
                <a:spcPct val="100000"/>
              </a:lnSpc>
              <a:buAutoNum type="arabicPeriod"/>
              <a:tabLst>
                <a:tab algn="l" pos="387350"/>
              </a:tabLst>
            </a:pPr>
            <a:r>
              <a:rPr dirty="0" sz="3000">
                <a:solidFill>
                  <a:srgbClr val="151616"/>
                </a:solidFill>
                <a:latin typeface="Calibri"/>
                <a:cs typeface="Calibri"/>
              </a:rPr>
              <a:t>Быстрая</a:t>
            </a:r>
            <a:r>
              <a:rPr dirty="0" sz="3000" spc="-40">
                <a:solidFill>
                  <a:srgbClr val="151616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151616"/>
                </a:solidFill>
                <a:latin typeface="Calibri"/>
                <a:cs typeface="Calibri"/>
              </a:rPr>
              <a:t>адаптация</a:t>
            </a:r>
            <a:r>
              <a:rPr dirty="0" sz="3000" spc="-40">
                <a:solidFill>
                  <a:srgbClr val="151616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151616"/>
                </a:solidFill>
                <a:latin typeface="Calibri"/>
                <a:cs typeface="Calibri"/>
              </a:rPr>
              <a:t>к</a:t>
            </a:r>
            <a:r>
              <a:rPr dirty="0" sz="3000" spc="-40">
                <a:solidFill>
                  <a:srgbClr val="151616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151616"/>
                </a:solidFill>
                <a:latin typeface="Calibri"/>
                <a:cs typeface="Calibri"/>
              </a:rPr>
              <a:t>изменениям</a:t>
            </a:r>
            <a:r>
              <a:rPr dirty="0" sz="3000" spc="-35">
                <a:solidFill>
                  <a:srgbClr val="151616"/>
                </a:solidFill>
                <a:latin typeface="Calibri"/>
                <a:cs typeface="Calibri"/>
              </a:rPr>
              <a:t> </a:t>
            </a:r>
            <a:r>
              <a:rPr dirty="0" sz="3000" spc="-10">
                <a:solidFill>
                  <a:srgbClr val="151616"/>
                </a:solidFill>
                <a:latin typeface="Calibri"/>
                <a:cs typeface="Calibri"/>
              </a:rPr>
              <a:t>рынка</a:t>
            </a:r>
            <a:endParaRPr sz="3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0"/>
              </a:spcBef>
              <a:buClr>
                <a:srgbClr val="151616"/>
              </a:buClr>
              <a:buFont typeface="Calibri"/>
              <a:buAutoNum type="arabicPeriod"/>
            </a:pPr>
            <a:endParaRPr sz="3000">
              <a:latin typeface="Calibri"/>
              <a:cs typeface="Calibri"/>
            </a:endParaRPr>
          </a:p>
          <a:p>
            <a:pPr indent="-374650" marL="387350">
              <a:lnSpc>
                <a:spcPct val="100000"/>
              </a:lnSpc>
              <a:spcBef>
                <a:spcPts val="5"/>
              </a:spcBef>
              <a:buAutoNum type="arabicPeriod"/>
              <a:tabLst>
                <a:tab algn="l" pos="387350"/>
              </a:tabLst>
            </a:pPr>
            <a:r>
              <a:rPr dirty="0" sz="3000">
                <a:solidFill>
                  <a:srgbClr val="151616"/>
                </a:solidFill>
                <a:latin typeface="Calibri"/>
                <a:cs typeface="Calibri"/>
              </a:rPr>
              <a:t>Повышение</a:t>
            </a:r>
            <a:r>
              <a:rPr dirty="0" sz="3000" spc="-15">
                <a:solidFill>
                  <a:srgbClr val="151616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151616"/>
                </a:solidFill>
                <a:latin typeface="Calibri"/>
                <a:cs typeface="Calibri"/>
              </a:rPr>
              <a:t>безопасности</a:t>
            </a:r>
            <a:r>
              <a:rPr dirty="0" sz="3000" spc="-5">
                <a:solidFill>
                  <a:srgbClr val="151616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151616"/>
                </a:solidFill>
                <a:latin typeface="Calibri"/>
                <a:cs typeface="Calibri"/>
              </a:rPr>
              <a:t>на</a:t>
            </a:r>
            <a:r>
              <a:rPr dirty="0" sz="3000" spc="-5">
                <a:solidFill>
                  <a:srgbClr val="151616"/>
                </a:solidFill>
                <a:latin typeface="Calibri"/>
                <a:cs typeface="Calibri"/>
              </a:rPr>
              <a:t> </a:t>
            </a:r>
            <a:r>
              <a:rPr dirty="0" sz="3000" spc="-10">
                <a:solidFill>
                  <a:srgbClr val="151616"/>
                </a:solidFill>
                <a:latin typeface="Calibri"/>
                <a:cs typeface="Calibri"/>
              </a:rPr>
              <a:t>производстве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object 2"/>
          <p:cNvGrpSpPr/>
          <p:nvPr/>
        </p:nvGrpSpPr>
        <p:grpSpPr>
          <a:xfrm>
            <a:off x="0" y="0"/>
            <a:ext cx="10680700" cy="7556500"/>
            <a:chOff x="0" y="0"/>
            <a:chExt cx="10680700" cy="7556500"/>
          </a:xfrm>
        </p:grpSpPr>
        <p:pic>
          <p:nvPicPr>
            <p:cNvPr id="2097158" name="object 3"/>
            <p:cNvPicPr>
              <a:picLocks/>
            </p:cNvPicPr>
            <p:nvPr/>
          </p:nvPicPr>
          <p:blipFill>
            <a:blip xmlns:r="http://schemas.openxmlformats.org/officeDocument/2006/relationships" r:embed="rId1" cstate="print"/>
            <a:stretch>
              <a:fillRect/>
            </a:stretch>
          </p:blipFill>
          <p:spPr>
            <a:xfrm>
              <a:off x="0" y="0"/>
              <a:ext cx="10680700" cy="7556501"/>
            </a:xfrm>
            <a:prstGeom prst="rect"/>
          </p:spPr>
        </p:pic>
        <p:sp>
          <p:nvSpPr>
            <p:cNvPr id="1048616" name="object 4"/>
            <p:cNvSpPr/>
            <p:nvPr/>
          </p:nvSpPr>
          <p:spPr>
            <a:xfrm>
              <a:off x="3" y="0"/>
              <a:ext cx="10680700" cy="7556500"/>
            </a:xfrm>
            <a:custGeom>
              <a:avLst/>
              <a:ahLst/>
              <a:rect l="l" t="t" r="r" b="b"/>
              <a:pathLst>
                <a:path w="10680700" h="7556500">
                  <a:moveTo>
                    <a:pt x="10680696" y="0"/>
                  </a:moveTo>
                  <a:lnTo>
                    <a:pt x="-3" y="0"/>
                  </a:lnTo>
                  <a:lnTo>
                    <a:pt x="-3" y="7556501"/>
                  </a:lnTo>
                  <a:lnTo>
                    <a:pt x="10680696" y="7556501"/>
                  </a:lnTo>
                  <a:lnTo>
                    <a:pt x="10680696" y="0"/>
                  </a:lnTo>
                  <a:close/>
                </a:path>
              </a:pathLst>
            </a:custGeom>
            <a:solidFill>
              <a:srgbClr val="D1D6DA">
                <a:alpha val="29998"/>
              </a:srgbClr>
            </a:solidFill>
          </p:spPr>
          <p:txBody>
            <a:bodyPr bIns="0" lIns="0" rIns="0" rtlCol="0" tIns="0" wrap="square"/>
            <a:p/>
          </p:txBody>
        </p:sp>
      </p:grpSp>
      <p:pic>
        <p:nvPicPr>
          <p:cNvPr id="2097159" name="object 5"/>
          <p:cNvPicPr>
            <a:picLocks/>
          </p:cNvPicPr>
          <p:nvPr/>
        </p:nvPicPr>
        <p:blipFill>
          <a:blip xmlns:r="http://schemas.openxmlformats.org/officeDocument/2006/relationships" r:embed="rId2" cstate="print"/>
          <a:stretch>
            <a:fillRect/>
          </a:stretch>
        </p:blipFill>
        <p:spPr>
          <a:xfrm>
            <a:off x="27576" y="0"/>
            <a:ext cx="10653123" cy="4049359"/>
          </a:xfrm>
          <a:prstGeom prst="rect"/>
        </p:spPr>
      </p:pic>
      <p:pic>
        <p:nvPicPr>
          <p:cNvPr id="2097160" name="object 6"/>
          <p:cNvPicPr>
            <a:picLocks/>
          </p:cNvPicPr>
          <p:nvPr/>
        </p:nvPicPr>
        <p:blipFill>
          <a:blip xmlns:r="http://schemas.openxmlformats.org/officeDocument/2006/relationships" r:embed="rId3" cstate="print"/>
          <a:stretch>
            <a:fillRect/>
          </a:stretch>
        </p:blipFill>
        <p:spPr>
          <a:xfrm>
            <a:off x="586122" y="6734840"/>
            <a:ext cx="4376840" cy="226721"/>
          </a:xfrm>
          <a:prstGeom prst="rect"/>
        </p:spPr>
      </p:pic>
      <p:sp>
        <p:nvSpPr>
          <p:cNvPr id="1048617" name="object 7"/>
          <p:cNvSpPr txBox="1"/>
          <p:nvPr/>
        </p:nvSpPr>
        <p:spPr>
          <a:xfrm>
            <a:off x="671606" y="4503834"/>
            <a:ext cx="9185910" cy="3031150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sz="3000">
                <a:solidFill>
                  <a:srgbClr val="151616"/>
                </a:solidFill>
                <a:latin typeface="Calibri"/>
                <a:cs typeface="Calibri"/>
              </a:rPr>
              <a:t>О</a:t>
            </a:r>
            <a:r>
              <a:rPr b="1" dirty="0" sz="3000" spc="-5">
                <a:solidFill>
                  <a:srgbClr val="151616"/>
                </a:solidFill>
                <a:latin typeface="Calibri"/>
                <a:cs typeface="Calibri"/>
              </a:rPr>
              <a:t> </a:t>
            </a:r>
            <a:r>
              <a:rPr b="1" dirty="0" sz="3000" spc="-10">
                <a:solidFill>
                  <a:srgbClr val="151616"/>
                </a:solidFill>
                <a:latin typeface="Calibri"/>
                <a:cs typeface="Calibri"/>
              </a:rPr>
              <a:t>КОМПАНИИ</a:t>
            </a:r>
            <a:endParaRPr sz="3000">
              <a:latin typeface="Calibri"/>
              <a:cs typeface="Calibri"/>
            </a:endParaRPr>
          </a:p>
          <a:p>
            <a:pPr indent="85725" marL="12700" marR="5080">
              <a:lnSpc>
                <a:spcPct val="101699"/>
              </a:lnSpc>
              <a:spcBef>
                <a:spcPts val="2470"/>
              </a:spcBef>
              <a:tabLst>
                <a:tab algn="l" pos="3138805"/>
                <a:tab algn="l" pos="7515859"/>
              </a:tabLst>
            </a:pPr>
            <a:r>
              <a:rPr dirty="0" sz="3000">
                <a:solidFill>
                  <a:srgbClr val="151616"/>
                </a:solidFill>
                <a:latin typeface="Calibri"/>
                <a:cs typeface="Calibri"/>
              </a:rPr>
              <a:t>AKP</a:t>
            </a:r>
            <a:r>
              <a:rPr dirty="0" sz="3000" spc="-65">
                <a:solidFill>
                  <a:srgbClr val="151616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151616"/>
                </a:solidFill>
                <a:latin typeface="Calibri"/>
                <a:cs typeface="Calibri"/>
              </a:rPr>
              <a:t>Group</a:t>
            </a:r>
            <a:r>
              <a:rPr dirty="0" sz="3000" spc="-60">
                <a:solidFill>
                  <a:srgbClr val="151616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151616"/>
                </a:solidFill>
                <a:latin typeface="Calibri"/>
                <a:cs typeface="Calibri"/>
              </a:rPr>
              <a:t>-</a:t>
            </a:r>
            <a:r>
              <a:rPr dirty="0" sz="3000" spc="-55">
                <a:solidFill>
                  <a:srgbClr val="151616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151616"/>
                </a:solidFill>
                <a:latin typeface="Calibri"/>
                <a:cs typeface="Calibri"/>
              </a:rPr>
              <a:t>группа</a:t>
            </a:r>
            <a:r>
              <a:rPr dirty="0" sz="3000" spc="-65">
                <a:solidFill>
                  <a:srgbClr val="151616"/>
                </a:solidFill>
                <a:latin typeface="Calibri"/>
                <a:cs typeface="Calibri"/>
              </a:rPr>
              <a:t> </a:t>
            </a:r>
            <a:r>
              <a:rPr dirty="0" sz="3000" spc="-10">
                <a:solidFill>
                  <a:srgbClr val="151616"/>
                </a:solidFill>
                <a:latin typeface="Calibri"/>
                <a:cs typeface="Calibri"/>
              </a:rPr>
              <a:t>компаний,</a:t>
            </a:r>
            <a:r>
              <a:rPr dirty="0" sz="3000" spc="-60">
                <a:solidFill>
                  <a:srgbClr val="151616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151616"/>
                </a:solidFill>
                <a:latin typeface="Calibri"/>
                <a:cs typeface="Calibri"/>
              </a:rPr>
              <a:t>в</a:t>
            </a:r>
            <a:r>
              <a:rPr dirty="0" sz="3000" spc="-65">
                <a:solidFill>
                  <a:srgbClr val="151616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151616"/>
                </a:solidFill>
                <a:latin typeface="Calibri"/>
                <a:cs typeface="Calibri"/>
              </a:rPr>
              <a:t>состав</a:t>
            </a:r>
            <a:r>
              <a:rPr dirty="0" sz="3000" spc="-65">
                <a:solidFill>
                  <a:srgbClr val="151616"/>
                </a:solidFill>
                <a:latin typeface="Calibri"/>
                <a:cs typeface="Calibri"/>
              </a:rPr>
              <a:t> </a:t>
            </a:r>
            <a:r>
              <a:rPr dirty="0" sz="3000" spc="-10">
                <a:solidFill>
                  <a:srgbClr val="151616"/>
                </a:solidFill>
                <a:latin typeface="Calibri"/>
                <a:cs typeface="Calibri"/>
              </a:rPr>
              <a:t>которой</a:t>
            </a:r>
            <a:r>
              <a:rPr dirty="0" sz="3000" spc="-60">
                <a:solidFill>
                  <a:srgbClr val="151616"/>
                </a:solidFill>
                <a:latin typeface="Calibri"/>
                <a:cs typeface="Calibri"/>
              </a:rPr>
              <a:t> </a:t>
            </a:r>
            <a:r>
              <a:rPr dirty="0" sz="3000" spc="-10">
                <a:solidFill>
                  <a:srgbClr val="151616"/>
                </a:solidFill>
                <a:latin typeface="Calibri"/>
                <a:cs typeface="Calibri"/>
              </a:rPr>
              <a:t>входят инжиниринговый</a:t>
            </a:r>
            <a:r>
              <a:rPr dirty="0" sz="3000">
                <a:solidFill>
                  <a:srgbClr val="151616"/>
                </a:solidFill>
                <a:latin typeface="Calibri"/>
                <a:cs typeface="Calibri"/>
              </a:rPr>
              <a:t>	центр,</a:t>
            </a:r>
            <a:r>
              <a:rPr dirty="0" sz="3000" spc="-35">
                <a:solidFill>
                  <a:srgbClr val="151616"/>
                </a:solidFill>
                <a:latin typeface="Calibri"/>
                <a:cs typeface="Calibri"/>
              </a:rPr>
              <a:t> </a:t>
            </a:r>
            <a:r>
              <a:rPr dirty="0" sz="3000" spc="-10">
                <a:solidFill>
                  <a:srgbClr val="151616"/>
                </a:solidFill>
                <a:latin typeface="Calibri"/>
                <a:cs typeface="Calibri"/>
              </a:rPr>
              <a:t>производственные</a:t>
            </a:r>
            <a:r>
              <a:rPr dirty="0" sz="3000">
                <a:solidFill>
                  <a:srgbClr val="151616"/>
                </a:solidFill>
                <a:latin typeface="Calibri"/>
                <a:cs typeface="Calibri"/>
              </a:rPr>
              <a:t>	</a:t>
            </a:r>
            <a:r>
              <a:rPr dirty="0" sz="3000" spc="-10">
                <a:solidFill>
                  <a:srgbClr val="151616"/>
                </a:solidFill>
                <a:latin typeface="Calibri"/>
                <a:cs typeface="Calibri"/>
              </a:rPr>
              <a:t>площадки </a:t>
            </a:r>
            <a:r>
              <a:rPr dirty="0" sz="3000">
                <a:solidFill>
                  <a:srgbClr val="151616"/>
                </a:solidFill>
                <a:latin typeface="Calibri"/>
                <a:cs typeface="Calibri"/>
              </a:rPr>
              <a:t>и</a:t>
            </a:r>
            <a:r>
              <a:rPr dirty="0" sz="3000" spc="-35">
                <a:solidFill>
                  <a:srgbClr val="151616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151616"/>
                </a:solidFill>
                <a:latin typeface="Calibri"/>
                <a:cs typeface="Calibri"/>
              </a:rPr>
              <a:t>структуры</a:t>
            </a:r>
            <a:r>
              <a:rPr dirty="0" sz="3000" spc="-35">
                <a:solidFill>
                  <a:srgbClr val="151616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151616"/>
                </a:solidFill>
                <a:latin typeface="Calibri"/>
                <a:cs typeface="Calibri"/>
              </a:rPr>
              <a:t>реализующие</a:t>
            </a:r>
            <a:r>
              <a:rPr dirty="0" sz="3000" spc="-35">
                <a:solidFill>
                  <a:srgbClr val="151616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151616"/>
                </a:solidFill>
                <a:latin typeface="Calibri"/>
                <a:cs typeface="Calibri"/>
              </a:rPr>
              <a:t>наши</a:t>
            </a:r>
            <a:r>
              <a:rPr dirty="0" sz="3000" spc="-35">
                <a:solidFill>
                  <a:srgbClr val="151616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151616"/>
                </a:solidFill>
                <a:latin typeface="Calibri"/>
                <a:cs typeface="Calibri"/>
              </a:rPr>
              <a:t>собственные</a:t>
            </a:r>
            <a:r>
              <a:rPr dirty="0" sz="3000" spc="-35">
                <a:solidFill>
                  <a:srgbClr val="151616"/>
                </a:solidFill>
                <a:latin typeface="Calibri"/>
                <a:cs typeface="Calibri"/>
              </a:rPr>
              <a:t> </a:t>
            </a:r>
            <a:r>
              <a:rPr dirty="0" sz="3000" spc="-10">
                <a:solidFill>
                  <a:srgbClr val="151616"/>
                </a:solidFill>
                <a:latin typeface="Calibri"/>
                <a:cs typeface="Calibri"/>
              </a:rPr>
              <a:t>торговые марки.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6" name="object 2" descr="$PPTXTitle"/>
          <p:cNvSpPr txBox="1">
            <a:spLocks noGrp="1"/>
          </p:cNvSpPr>
          <p:nvPr>
            <p:ph type="title"/>
          </p:nvPr>
        </p:nvSpPr>
        <p:spPr>
          <a:xfrm>
            <a:off x="558325" y="597651"/>
            <a:ext cx="3679190" cy="482600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/>
              <a:t>КОМПАНИЯ</a:t>
            </a:r>
            <a:r>
              <a:rPr dirty="0" sz="3000" spc="-55"/>
              <a:t> </a:t>
            </a:r>
            <a:r>
              <a:rPr dirty="0" sz="3000"/>
              <a:t>В</a:t>
            </a:r>
            <a:r>
              <a:rPr dirty="0" sz="3000" spc="-50"/>
              <a:t> </a:t>
            </a:r>
            <a:r>
              <a:rPr dirty="0" sz="3000" spc="-20"/>
              <a:t>ЦИФРАХ</a:t>
            </a:r>
            <a:endParaRPr sz="3000"/>
          </a:p>
        </p:txBody>
      </p:sp>
      <p:sp>
        <p:nvSpPr>
          <p:cNvPr id="1048637" name="object 3"/>
          <p:cNvSpPr/>
          <p:nvPr/>
        </p:nvSpPr>
        <p:spPr>
          <a:xfrm>
            <a:off x="-3" y="1176326"/>
            <a:ext cx="10222230" cy="0"/>
          </a:xfrm>
          <a:custGeom>
            <a:avLst/>
            <a:ahLst/>
            <a:rect l="l" t="t" r="r" b="b"/>
            <a:pathLst>
              <a:path w="10222230" h="0">
                <a:moveTo>
                  <a:pt x="10222116" y="0"/>
                </a:moveTo>
                <a:lnTo>
                  <a:pt x="0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bIns="0" lIns="0" rIns="0" rtlCol="0" tIns="0" wrap="square"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8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bIns="0" lIns="0" rIns="0" rtlCol="0" tIns="12700" vert="horz" wrap="square">
            <a:spAutoFit/>
          </a:bodyPr>
          <a:p>
            <a:pPr marL="474980">
              <a:lnSpc>
                <a:spcPct val="100000"/>
              </a:lnSpc>
              <a:spcBef>
                <a:spcPts val="100"/>
              </a:spcBef>
            </a:pPr>
            <a:r>
              <a:rPr dirty="0" sz="3000"/>
              <a:t>ОСНОВНЫЕ</a:t>
            </a:r>
            <a:r>
              <a:rPr dirty="0" sz="3000" spc="-130"/>
              <a:t> </a:t>
            </a:r>
            <a:r>
              <a:rPr dirty="0" sz="3000"/>
              <a:t>ВИДЫ</a:t>
            </a:r>
            <a:r>
              <a:rPr dirty="0" sz="3000" spc="-114"/>
              <a:t> </a:t>
            </a:r>
            <a:r>
              <a:rPr dirty="0" sz="3000" spc="-10"/>
              <a:t>ДЕЯТЕЛЬНОСТИ</a:t>
            </a:r>
            <a:endParaRPr sz="3000"/>
          </a:p>
        </p:txBody>
      </p:sp>
      <p:sp>
        <p:nvSpPr>
          <p:cNvPr id="1048639" name="object 3"/>
          <p:cNvSpPr/>
          <p:nvPr/>
        </p:nvSpPr>
        <p:spPr>
          <a:xfrm>
            <a:off x="5648" y="1174550"/>
            <a:ext cx="9114790" cy="0"/>
          </a:xfrm>
          <a:custGeom>
            <a:avLst/>
            <a:ahLst/>
            <a:rect l="l" t="t" r="r" b="b"/>
            <a:pathLst>
              <a:path w="9114790" h="0">
                <a:moveTo>
                  <a:pt x="9114382" y="0"/>
                </a:moveTo>
                <a:lnTo>
                  <a:pt x="0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bIns="0" lIns="0" rIns="0" rtlCol="0" tIns="0" wrap="square"/>
          <a:p/>
        </p:txBody>
      </p:sp>
      <p:pic>
        <p:nvPicPr>
          <p:cNvPr id="2097182" name="object 4"/>
          <p:cNvPicPr>
            <a:picLocks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7922267" y="1674974"/>
            <a:ext cx="2494842" cy="1656327"/>
          </a:xfrm>
          <a:prstGeom prst="rect"/>
        </p:spPr>
      </p:pic>
      <p:pic>
        <p:nvPicPr>
          <p:cNvPr id="2097183" name="object 5"/>
          <p:cNvPicPr>
            <a:picLocks/>
          </p:cNvPicPr>
          <p:nvPr/>
        </p:nvPicPr>
        <p:blipFill>
          <a:blip xmlns:r="http://schemas.openxmlformats.org/officeDocument/2006/relationships" r:embed="rId2" cstate="print"/>
          <a:stretch>
            <a:fillRect/>
          </a:stretch>
        </p:blipFill>
        <p:spPr>
          <a:xfrm>
            <a:off x="5761177" y="1674609"/>
            <a:ext cx="2061871" cy="1683161"/>
          </a:xfrm>
          <a:prstGeom prst="rect"/>
        </p:spPr>
      </p:pic>
      <p:pic>
        <p:nvPicPr>
          <p:cNvPr id="2097184" name="object 6"/>
          <p:cNvPicPr>
            <a:picLocks/>
          </p:cNvPicPr>
          <p:nvPr/>
        </p:nvPicPr>
        <p:blipFill>
          <a:blip xmlns:r="http://schemas.openxmlformats.org/officeDocument/2006/relationships" r:embed="rId3" cstate="print"/>
          <a:stretch>
            <a:fillRect/>
          </a:stretch>
        </p:blipFill>
        <p:spPr>
          <a:xfrm>
            <a:off x="9014378" y="3513920"/>
            <a:ext cx="1432036" cy="1613514"/>
          </a:xfrm>
          <a:prstGeom prst="rect"/>
        </p:spPr>
      </p:pic>
      <p:pic>
        <p:nvPicPr>
          <p:cNvPr id="2097185" name="object 7"/>
          <p:cNvPicPr>
            <a:picLocks/>
          </p:cNvPicPr>
          <p:nvPr/>
        </p:nvPicPr>
        <p:blipFill>
          <a:blip xmlns:r="http://schemas.openxmlformats.org/officeDocument/2006/relationships" r:embed="rId4" cstate="print"/>
          <a:stretch>
            <a:fillRect/>
          </a:stretch>
        </p:blipFill>
        <p:spPr>
          <a:xfrm>
            <a:off x="5824451" y="3532770"/>
            <a:ext cx="3086154" cy="1594666"/>
          </a:xfrm>
          <a:prstGeom prst="rect"/>
        </p:spPr>
      </p:pic>
      <p:sp>
        <p:nvSpPr>
          <p:cNvPr id="1048640" name="object 8"/>
          <p:cNvSpPr txBox="1"/>
          <p:nvPr/>
        </p:nvSpPr>
        <p:spPr>
          <a:xfrm>
            <a:off x="899882" y="1582098"/>
            <a:ext cx="4358640" cy="4565015"/>
          </a:xfrm>
          <a:prstGeom prst="rect"/>
        </p:spPr>
        <p:txBody>
          <a:bodyPr bIns="0" lIns="0" rIns="0" rtlCol="0" tIns="37465" vert="horz" wrap="square">
            <a:spAutoFit/>
          </a:bodyPr>
          <a:p>
            <a:pPr indent="-374650" marL="387350">
              <a:lnSpc>
                <a:spcPct val="100000"/>
              </a:lnSpc>
              <a:spcBef>
                <a:spcPts val="295"/>
              </a:spcBef>
              <a:buAutoNum type="arabicPeriod"/>
              <a:tabLst>
                <a:tab algn="l" pos="387350"/>
              </a:tabLst>
            </a:pPr>
            <a:r>
              <a:rPr dirty="0" sz="3000" spc="-10">
                <a:solidFill>
                  <a:srgbClr val="151616"/>
                </a:solidFill>
                <a:latin typeface="Calibri"/>
                <a:cs typeface="Calibri"/>
              </a:rPr>
              <a:t>Машиностроение</a:t>
            </a:r>
            <a:endParaRPr sz="3000">
              <a:latin typeface="Calibri"/>
              <a:cs typeface="Calibri"/>
            </a:endParaRPr>
          </a:p>
          <a:p>
            <a:pPr indent="34290" marL="322580" marR="2564130">
              <a:lnSpc>
                <a:spcPct val="101699"/>
              </a:lnSpc>
              <a:spcBef>
                <a:spcPts val="85"/>
              </a:spcBef>
            </a:pPr>
            <a:r>
              <a:rPr dirty="0" sz="1800" spc="-10">
                <a:solidFill>
                  <a:srgbClr val="151616"/>
                </a:solidFill>
                <a:latin typeface="Calibri"/>
                <a:cs typeface="Calibri"/>
              </a:rPr>
              <a:t>роботизация автоматизация станки оборудование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800">
              <a:latin typeface="Calibri"/>
              <a:cs typeface="Calibri"/>
            </a:endParaRPr>
          </a:p>
          <a:p>
            <a:pPr indent="-374650" marL="469265">
              <a:lnSpc>
                <a:spcPct val="100000"/>
              </a:lnSpc>
              <a:buAutoNum type="arabicPeriod"/>
              <a:tabLst>
                <a:tab algn="l" pos="469265"/>
              </a:tabLst>
            </a:pPr>
            <a:r>
              <a:rPr dirty="0" sz="3000" spc="-20">
                <a:solidFill>
                  <a:srgbClr val="151616"/>
                </a:solidFill>
                <a:latin typeface="Calibri"/>
                <a:cs typeface="Calibri"/>
              </a:rPr>
              <a:t>Модульная</a:t>
            </a:r>
            <a:r>
              <a:rPr dirty="0" sz="3000" spc="-110">
                <a:solidFill>
                  <a:srgbClr val="151616"/>
                </a:solidFill>
                <a:latin typeface="Calibri"/>
                <a:cs typeface="Calibri"/>
              </a:rPr>
              <a:t> </a:t>
            </a:r>
            <a:r>
              <a:rPr dirty="0" sz="3000" spc="-10">
                <a:solidFill>
                  <a:srgbClr val="151616"/>
                </a:solidFill>
                <a:latin typeface="Calibri"/>
                <a:cs typeface="Calibri"/>
              </a:rPr>
              <a:t>архитектура</a:t>
            </a:r>
            <a:endParaRPr sz="3000">
              <a:latin typeface="Calibri"/>
              <a:cs typeface="Calibri"/>
            </a:endParaRPr>
          </a:p>
          <a:p>
            <a:pPr marL="404495" marR="2864485">
              <a:lnSpc>
                <a:spcPct val="101699"/>
              </a:lnSpc>
              <a:spcBef>
                <a:spcPts val="80"/>
              </a:spcBef>
            </a:pPr>
            <a:r>
              <a:rPr dirty="0" sz="1800" spc="-10">
                <a:solidFill>
                  <a:srgbClr val="151616"/>
                </a:solidFill>
                <a:latin typeface="Calibri"/>
                <a:cs typeface="Calibri"/>
              </a:rPr>
              <a:t>глэмпинги павильоны террасы </a:t>
            </a:r>
            <a:r>
              <a:rPr dirty="0" sz="1800" spc="-25">
                <a:solidFill>
                  <a:srgbClr val="151616"/>
                </a:solidFill>
                <a:latin typeface="Calibri"/>
                <a:cs typeface="Calibri"/>
              </a:rPr>
              <a:t>МАФ</a:t>
            </a:r>
            <a:endParaRPr sz="1800">
              <a:latin typeface="Calibri"/>
              <a:cs typeface="Calibri"/>
            </a:endParaRPr>
          </a:p>
          <a:p>
            <a:pPr indent="-258445" marL="363855" marR="756285">
              <a:lnSpc>
                <a:spcPct val="101699"/>
              </a:lnSpc>
              <a:spcBef>
                <a:spcPts val="1040"/>
              </a:spcBef>
              <a:buAutoNum type="arabicPeriod"/>
              <a:tabLst>
                <a:tab algn="l" pos="363855"/>
                <a:tab algn="l" pos="474345"/>
              </a:tabLst>
            </a:pPr>
            <a:r>
              <a:rPr dirty="0" sz="3000" spc="-10">
                <a:solidFill>
                  <a:srgbClr val="151616"/>
                </a:solidFill>
                <a:latin typeface="Calibri"/>
                <a:cs typeface="Calibri"/>
              </a:rPr>
              <a:t>	</a:t>
            </a:r>
            <a:r>
              <a:rPr dirty="0" sz="3000" spc="-10">
                <a:solidFill>
                  <a:srgbClr val="151616"/>
                </a:solidFill>
                <a:latin typeface="Calibri"/>
                <a:cs typeface="Calibri"/>
              </a:rPr>
              <a:t>Производственные услуги</a:t>
            </a:r>
            <a:endParaRPr sz="3000">
              <a:latin typeface="Calibri"/>
              <a:cs typeface="Calibri"/>
            </a:endParaRPr>
          </a:p>
        </p:txBody>
      </p:sp>
      <p:pic>
        <p:nvPicPr>
          <p:cNvPr id="2097186" name="object 9"/>
          <p:cNvPicPr>
            <a:picLocks/>
          </p:cNvPicPr>
          <p:nvPr/>
        </p:nvPicPr>
        <p:blipFill>
          <a:blip xmlns:r="http://schemas.openxmlformats.org/officeDocument/2006/relationships" r:embed="rId5" cstate="print"/>
          <a:stretch>
            <a:fillRect/>
          </a:stretch>
        </p:blipFill>
        <p:spPr>
          <a:xfrm>
            <a:off x="5833976" y="5260798"/>
            <a:ext cx="2257816" cy="1505678"/>
          </a:xfrm>
          <a:prstGeom prst="rect"/>
        </p:spPr>
      </p:pic>
      <p:pic>
        <p:nvPicPr>
          <p:cNvPr id="2097187" name="object 10"/>
          <p:cNvPicPr>
            <a:picLocks/>
          </p:cNvPicPr>
          <p:nvPr/>
        </p:nvPicPr>
        <p:blipFill>
          <a:blip xmlns:r="http://schemas.openxmlformats.org/officeDocument/2006/relationships" r:embed="rId6" cstate="print"/>
          <a:stretch>
            <a:fillRect/>
          </a:stretch>
        </p:blipFill>
        <p:spPr>
          <a:xfrm>
            <a:off x="8196159" y="5279849"/>
            <a:ext cx="2290489" cy="1438268"/>
          </a:xfrm>
          <a:prstGeom prst="rect"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object 2"/>
          <p:cNvSpPr/>
          <p:nvPr/>
        </p:nvSpPr>
        <p:spPr>
          <a:xfrm>
            <a:off x="4909" y="1326949"/>
            <a:ext cx="9353550" cy="0"/>
          </a:xfrm>
          <a:custGeom>
            <a:avLst/>
            <a:ahLst/>
            <a:rect l="l" t="t" r="r" b="b"/>
            <a:pathLst>
              <a:path w="9353550" h="0">
                <a:moveTo>
                  <a:pt x="9353322" y="0"/>
                </a:moveTo>
                <a:lnTo>
                  <a:pt x="0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bIns="0" lIns="0" rIns="0" rtlCol="0" tIns="0" wrap="square"/>
          <a:p/>
        </p:txBody>
      </p:sp>
      <p:sp>
        <p:nvSpPr>
          <p:cNvPr id="1048642" name="object 3"/>
          <p:cNvSpPr txBox="1"/>
          <p:nvPr/>
        </p:nvSpPr>
        <p:spPr>
          <a:xfrm>
            <a:off x="1356160" y="783909"/>
            <a:ext cx="7266305" cy="6150610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>
                <a:solidFill>
                  <a:srgbClr val="151616"/>
                </a:solidFill>
                <a:latin typeface="Calibri"/>
                <a:cs typeface="Calibri"/>
              </a:rPr>
              <a:t>МЫ</a:t>
            </a:r>
            <a:r>
              <a:rPr dirty="0" sz="3000" spc="-45">
                <a:solidFill>
                  <a:srgbClr val="151616"/>
                </a:solidFill>
                <a:latin typeface="Calibri"/>
                <a:cs typeface="Calibri"/>
              </a:rPr>
              <a:t> </a:t>
            </a:r>
            <a:r>
              <a:rPr dirty="0" sz="3000" spc="-10">
                <a:solidFill>
                  <a:srgbClr val="151616"/>
                </a:solidFill>
                <a:latin typeface="Calibri"/>
                <a:cs typeface="Calibri"/>
              </a:rPr>
              <a:t>РОБОТИЗИРУЕМ</a:t>
            </a:r>
            <a:r>
              <a:rPr dirty="0" sz="3000" spc="-40">
                <a:solidFill>
                  <a:srgbClr val="151616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151616"/>
                </a:solidFill>
                <a:latin typeface="Calibri"/>
                <a:cs typeface="Calibri"/>
              </a:rPr>
              <a:t>И</a:t>
            </a:r>
            <a:r>
              <a:rPr dirty="0" sz="3000" spc="-40">
                <a:solidFill>
                  <a:srgbClr val="151616"/>
                </a:solidFill>
                <a:latin typeface="Calibri"/>
                <a:cs typeface="Calibri"/>
              </a:rPr>
              <a:t> </a:t>
            </a:r>
            <a:r>
              <a:rPr dirty="0" sz="3000" spc="-10">
                <a:solidFill>
                  <a:srgbClr val="151616"/>
                </a:solidFill>
                <a:latin typeface="Calibri"/>
                <a:cs typeface="Calibri"/>
              </a:rPr>
              <a:t>АВТОМАТИЗИРУЕМ</a:t>
            </a:r>
            <a:endParaRPr sz="3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60"/>
              </a:spcBef>
            </a:pPr>
            <a:endParaRPr sz="3000">
              <a:latin typeface="Calibri"/>
              <a:cs typeface="Calibri"/>
            </a:endParaRPr>
          </a:p>
          <a:p>
            <a:pPr indent="-374650" marL="483870">
              <a:lnSpc>
                <a:spcPct val="100000"/>
              </a:lnSpc>
              <a:buAutoNum type="arabicPeriod"/>
              <a:tabLst>
                <a:tab algn="l" pos="483870"/>
              </a:tabLst>
            </a:pPr>
            <a:r>
              <a:rPr dirty="0" sz="3000">
                <a:solidFill>
                  <a:srgbClr val="151616"/>
                </a:solidFill>
                <a:latin typeface="Calibri"/>
                <a:cs typeface="Calibri"/>
              </a:rPr>
              <a:t>Логистические</a:t>
            </a:r>
            <a:r>
              <a:rPr dirty="0" sz="3000" spc="-15">
                <a:solidFill>
                  <a:srgbClr val="151616"/>
                </a:solidFill>
                <a:latin typeface="Calibri"/>
                <a:cs typeface="Calibri"/>
              </a:rPr>
              <a:t> </a:t>
            </a:r>
            <a:r>
              <a:rPr dirty="0" sz="3000" spc="-10">
                <a:solidFill>
                  <a:srgbClr val="151616"/>
                </a:solidFill>
                <a:latin typeface="Calibri"/>
                <a:cs typeface="Calibri"/>
              </a:rPr>
              <a:t>процессы</a:t>
            </a:r>
            <a:endParaRPr sz="3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0"/>
              </a:spcBef>
              <a:buClr>
                <a:srgbClr val="151616"/>
              </a:buClr>
              <a:buFont typeface="Calibri"/>
              <a:buAutoNum type="arabicPeriod"/>
            </a:pPr>
            <a:endParaRPr sz="3000">
              <a:latin typeface="Calibri"/>
              <a:cs typeface="Calibri"/>
            </a:endParaRPr>
          </a:p>
          <a:p>
            <a:pPr indent="-374650" marL="483870">
              <a:lnSpc>
                <a:spcPct val="100000"/>
              </a:lnSpc>
              <a:buAutoNum type="arabicPeriod"/>
              <a:tabLst>
                <a:tab algn="l" pos="483870"/>
              </a:tabLst>
            </a:pPr>
            <a:r>
              <a:rPr dirty="0" sz="3000">
                <a:solidFill>
                  <a:srgbClr val="151616"/>
                </a:solidFill>
                <a:latin typeface="Calibri"/>
                <a:cs typeface="Calibri"/>
              </a:rPr>
              <a:t>Складские</a:t>
            </a:r>
            <a:r>
              <a:rPr dirty="0" sz="3000" spc="-35">
                <a:solidFill>
                  <a:srgbClr val="151616"/>
                </a:solidFill>
                <a:latin typeface="Calibri"/>
                <a:cs typeface="Calibri"/>
              </a:rPr>
              <a:t> </a:t>
            </a:r>
            <a:r>
              <a:rPr dirty="0" sz="3000" spc="-10">
                <a:solidFill>
                  <a:srgbClr val="151616"/>
                </a:solidFill>
                <a:latin typeface="Calibri"/>
                <a:cs typeface="Calibri"/>
              </a:rPr>
              <a:t>операции</a:t>
            </a:r>
            <a:endParaRPr sz="3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0"/>
              </a:spcBef>
              <a:buClr>
                <a:srgbClr val="151616"/>
              </a:buClr>
              <a:buFont typeface="Calibri"/>
              <a:buAutoNum type="arabicPeriod"/>
            </a:pPr>
            <a:endParaRPr sz="3000">
              <a:latin typeface="Calibri"/>
              <a:cs typeface="Calibri"/>
            </a:endParaRPr>
          </a:p>
          <a:p>
            <a:pPr indent="-374650" marL="483870">
              <a:lnSpc>
                <a:spcPct val="100000"/>
              </a:lnSpc>
              <a:spcBef>
                <a:spcPts val="5"/>
              </a:spcBef>
              <a:buAutoNum type="arabicPeriod"/>
              <a:tabLst>
                <a:tab algn="l" pos="483870"/>
              </a:tabLst>
            </a:pPr>
            <a:r>
              <a:rPr dirty="0" sz="3000" spc="-10">
                <a:solidFill>
                  <a:srgbClr val="151616"/>
                </a:solidFill>
                <a:latin typeface="Calibri"/>
                <a:cs typeface="Calibri"/>
              </a:rPr>
              <a:t>Производственные</a:t>
            </a:r>
            <a:r>
              <a:rPr dirty="0" sz="3000" spc="-95">
                <a:solidFill>
                  <a:srgbClr val="151616"/>
                </a:solidFill>
                <a:latin typeface="Calibri"/>
                <a:cs typeface="Calibri"/>
              </a:rPr>
              <a:t> </a:t>
            </a:r>
            <a:r>
              <a:rPr dirty="0" sz="3000" spc="-10">
                <a:solidFill>
                  <a:srgbClr val="151616"/>
                </a:solidFill>
                <a:latin typeface="Calibri"/>
                <a:cs typeface="Calibri"/>
              </a:rPr>
              <a:t>операции</a:t>
            </a:r>
            <a:endParaRPr sz="3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0"/>
              </a:spcBef>
              <a:buClr>
                <a:srgbClr val="151616"/>
              </a:buClr>
              <a:buFont typeface="Calibri"/>
              <a:buAutoNum type="arabicPeriod"/>
            </a:pPr>
            <a:endParaRPr sz="3000">
              <a:latin typeface="Calibri"/>
              <a:cs typeface="Calibri"/>
            </a:endParaRPr>
          </a:p>
          <a:p>
            <a:pPr indent="-374650" marL="483870">
              <a:lnSpc>
                <a:spcPct val="100000"/>
              </a:lnSpc>
              <a:buAutoNum type="arabicPeriod"/>
              <a:tabLst>
                <a:tab algn="l" pos="483870"/>
              </a:tabLst>
            </a:pPr>
            <a:r>
              <a:rPr dirty="0" sz="3000" spc="-10">
                <a:solidFill>
                  <a:srgbClr val="151616"/>
                </a:solidFill>
                <a:latin typeface="Calibri"/>
                <a:cs typeface="Calibri"/>
              </a:rPr>
              <a:t>Вспомогательные</a:t>
            </a:r>
            <a:r>
              <a:rPr dirty="0" sz="3000" spc="-100">
                <a:solidFill>
                  <a:srgbClr val="151616"/>
                </a:solidFill>
                <a:latin typeface="Calibri"/>
                <a:cs typeface="Calibri"/>
              </a:rPr>
              <a:t> </a:t>
            </a:r>
            <a:r>
              <a:rPr dirty="0" sz="3000" spc="-10">
                <a:solidFill>
                  <a:srgbClr val="151616"/>
                </a:solidFill>
                <a:latin typeface="Calibri"/>
                <a:cs typeface="Calibri"/>
              </a:rPr>
              <a:t>операции</a:t>
            </a:r>
            <a:endParaRPr sz="3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85"/>
              </a:spcBef>
            </a:pPr>
            <a:endParaRPr sz="3000">
              <a:latin typeface="Calibri"/>
              <a:cs typeface="Calibri"/>
            </a:endParaRPr>
          </a:p>
          <a:p>
            <a:pPr algn="just" marL="149225" marR="5080">
              <a:lnSpc>
                <a:spcPct val="101699"/>
              </a:lnSpc>
            </a:pPr>
            <a:r>
              <a:rPr dirty="0" sz="3000" spc="-10">
                <a:solidFill>
                  <a:srgbClr val="151616"/>
                </a:solidFill>
                <a:latin typeface="Calibri"/>
                <a:cs typeface="Calibri"/>
              </a:rPr>
              <a:t>Автоматизируем</a:t>
            </a:r>
            <a:r>
              <a:rPr dirty="0" sz="3000" spc="-80">
                <a:solidFill>
                  <a:srgbClr val="151616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151616"/>
                </a:solidFill>
                <a:latin typeface="Calibri"/>
                <a:cs typeface="Calibri"/>
              </a:rPr>
              <a:t>как</a:t>
            </a:r>
            <a:r>
              <a:rPr dirty="0" sz="3000" spc="-80">
                <a:solidFill>
                  <a:srgbClr val="151616"/>
                </a:solidFill>
                <a:latin typeface="Calibri"/>
                <a:cs typeface="Calibri"/>
              </a:rPr>
              <a:t> </a:t>
            </a:r>
            <a:r>
              <a:rPr dirty="0" sz="3000" spc="-10">
                <a:solidFill>
                  <a:srgbClr val="151616"/>
                </a:solidFill>
                <a:latin typeface="Calibri"/>
                <a:cs typeface="Calibri"/>
              </a:rPr>
              <a:t>единичную</a:t>
            </a:r>
            <a:r>
              <a:rPr dirty="0" sz="3000" spc="-85">
                <a:solidFill>
                  <a:srgbClr val="151616"/>
                </a:solidFill>
                <a:latin typeface="Calibri"/>
                <a:cs typeface="Calibri"/>
              </a:rPr>
              <a:t> </a:t>
            </a:r>
            <a:r>
              <a:rPr dirty="0" sz="3000" spc="-10">
                <a:solidFill>
                  <a:srgbClr val="151616"/>
                </a:solidFill>
                <a:latin typeface="Calibri"/>
                <a:cs typeface="Calibri"/>
              </a:rPr>
              <a:t>операцию, </a:t>
            </a:r>
            <a:r>
              <a:rPr dirty="0" sz="3000">
                <a:solidFill>
                  <a:srgbClr val="151616"/>
                </a:solidFill>
                <a:latin typeface="Calibri"/>
                <a:cs typeface="Calibri"/>
              </a:rPr>
              <a:t>так</a:t>
            </a:r>
            <a:r>
              <a:rPr dirty="0" sz="3000" spc="-45">
                <a:solidFill>
                  <a:srgbClr val="151616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151616"/>
                </a:solidFill>
                <a:latin typeface="Calibri"/>
                <a:cs typeface="Calibri"/>
              </a:rPr>
              <a:t>и</a:t>
            </a:r>
            <a:r>
              <a:rPr dirty="0" sz="3000" spc="-40">
                <a:solidFill>
                  <a:srgbClr val="151616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151616"/>
                </a:solidFill>
                <a:latin typeface="Calibri"/>
                <a:cs typeface="Calibri"/>
              </a:rPr>
              <a:t>линию.</a:t>
            </a:r>
            <a:r>
              <a:rPr dirty="0" sz="3000" spc="-45">
                <a:solidFill>
                  <a:srgbClr val="151616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151616"/>
                </a:solidFill>
                <a:latin typeface="Calibri"/>
                <a:cs typeface="Calibri"/>
              </a:rPr>
              <a:t>Можем</a:t>
            </a:r>
            <a:r>
              <a:rPr dirty="0" sz="3000" spc="-40">
                <a:solidFill>
                  <a:srgbClr val="151616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151616"/>
                </a:solidFill>
                <a:latin typeface="Calibri"/>
                <a:cs typeface="Calibri"/>
              </a:rPr>
              <a:t>реализовать</a:t>
            </a:r>
            <a:r>
              <a:rPr dirty="0" sz="3000" spc="-40">
                <a:solidFill>
                  <a:srgbClr val="151616"/>
                </a:solidFill>
                <a:latin typeface="Calibri"/>
                <a:cs typeface="Calibri"/>
              </a:rPr>
              <a:t> </a:t>
            </a:r>
            <a:r>
              <a:rPr dirty="0" sz="3000" spc="-10">
                <a:solidFill>
                  <a:srgbClr val="151616"/>
                </a:solidFill>
                <a:latin typeface="Calibri"/>
                <a:cs typeface="Calibri"/>
              </a:rPr>
              <a:t>целиком </a:t>
            </a:r>
            <a:r>
              <a:rPr dirty="0" sz="3000">
                <a:solidFill>
                  <a:srgbClr val="151616"/>
                </a:solidFill>
                <a:latin typeface="Calibri"/>
                <a:cs typeface="Calibri"/>
              </a:rPr>
              <a:t>концепцию</a:t>
            </a:r>
            <a:r>
              <a:rPr dirty="0" sz="3000" spc="-110">
                <a:solidFill>
                  <a:srgbClr val="151616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151616"/>
                </a:solidFill>
                <a:latin typeface="Calibri"/>
                <a:cs typeface="Calibri"/>
              </a:rPr>
              <a:t>«темный</a:t>
            </a:r>
            <a:r>
              <a:rPr dirty="0" sz="3000" spc="-110">
                <a:solidFill>
                  <a:srgbClr val="151616"/>
                </a:solidFill>
                <a:latin typeface="Calibri"/>
                <a:cs typeface="Calibri"/>
              </a:rPr>
              <a:t> </a:t>
            </a:r>
            <a:r>
              <a:rPr dirty="0" sz="3000" spc="-20">
                <a:solidFill>
                  <a:srgbClr val="151616"/>
                </a:solidFill>
                <a:latin typeface="Calibri"/>
                <a:cs typeface="Calibri"/>
              </a:rPr>
              <a:t>цех»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1048643" name="object 4"/>
          <p:cNvSpPr/>
          <p:nvPr/>
        </p:nvSpPr>
        <p:spPr>
          <a:xfrm>
            <a:off x="1433426" y="5356022"/>
            <a:ext cx="8020684" cy="0"/>
          </a:xfrm>
          <a:custGeom>
            <a:avLst/>
            <a:ahLst/>
            <a:rect l="l" t="t" r="r" b="b"/>
            <a:pathLst>
              <a:path w="8020684" h="0">
                <a:moveTo>
                  <a:pt x="8020058" y="0"/>
                </a:moveTo>
                <a:lnTo>
                  <a:pt x="0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bIns="0" lIns="0" rIns="0" rtlCol="0" tIns="0" wrap="square"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4" name="object 2"/>
          <p:cNvSpPr txBox="1"/>
          <p:nvPr/>
        </p:nvSpPr>
        <p:spPr>
          <a:xfrm>
            <a:off x="2302572" y="5157384"/>
            <a:ext cx="1878964" cy="482600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>
                <a:solidFill>
                  <a:srgbClr val="151616"/>
                </a:solidFill>
                <a:latin typeface="Calibri"/>
                <a:cs typeface="Calibri"/>
              </a:rPr>
              <a:t>ООО</a:t>
            </a:r>
            <a:r>
              <a:rPr dirty="0" sz="3000" spc="-65">
                <a:solidFill>
                  <a:srgbClr val="151616"/>
                </a:solidFill>
                <a:latin typeface="Calibri"/>
                <a:cs typeface="Calibri"/>
              </a:rPr>
              <a:t> </a:t>
            </a:r>
            <a:r>
              <a:rPr dirty="0" sz="3000" spc="-10">
                <a:solidFill>
                  <a:srgbClr val="151616"/>
                </a:solidFill>
                <a:latin typeface="Calibri"/>
                <a:cs typeface="Calibri"/>
              </a:rPr>
              <a:t>«АРС»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1048645" name="object 3"/>
          <p:cNvSpPr txBox="1"/>
          <p:nvPr/>
        </p:nvSpPr>
        <p:spPr>
          <a:xfrm>
            <a:off x="5505256" y="5909090"/>
            <a:ext cx="3462020" cy="948055"/>
          </a:xfrm>
          <a:prstGeom prst="rect"/>
        </p:spPr>
        <p:txBody>
          <a:bodyPr bIns="0" lIns="0" rIns="0" rtlCol="0" tIns="4445" vert="horz" wrap="square">
            <a:spAutoFit/>
          </a:bodyPr>
          <a:p>
            <a:pPr marL="12700" marR="5080">
              <a:lnSpc>
                <a:spcPct val="101699"/>
              </a:lnSpc>
              <a:spcBef>
                <a:spcPts val="35"/>
              </a:spcBef>
            </a:pPr>
            <a:r>
              <a:rPr dirty="0" sz="3000">
                <a:solidFill>
                  <a:srgbClr val="151616"/>
                </a:solidFill>
                <a:latin typeface="Calibri"/>
                <a:cs typeface="Calibri"/>
              </a:rPr>
              <a:t>робот</a:t>
            </a:r>
            <a:r>
              <a:rPr dirty="0" sz="3000" spc="-55">
                <a:solidFill>
                  <a:srgbClr val="151616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151616"/>
                </a:solidFill>
                <a:latin typeface="Calibri"/>
                <a:cs typeface="Calibri"/>
              </a:rPr>
              <a:t>-</a:t>
            </a:r>
            <a:r>
              <a:rPr dirty="0" sz="3000" spc="-55">
                <a:solidFill>
                  <a:srgbClr val="151616"/>
                </a:solidFill>
                <a:latin typeface="Calibri"/>
                <a:cs typeface="Calibri"/>
              </a:rPr>
              <a:t> </a:t>
            </a:r>
            <a:r>
              <a:rPr dirty="0" sz="3000" spc="-10">
                <a:solidFill>
                  <a:srgbClr val="151616"/>
                </a:solidFill>
                <a:latin typeface="Calibri"/>
                <a:cs typeface="Calibri"/>
              </a:rPr>
              <a:t>паллетизатор </a:t>
            </a:r>
            <a:r>
              <a:rPr dirty="0" sz="3000">
                <a:solidFill>
                  <a:srgbClr val="151616"/>
                </a:solidFill>
                <a:latin typeface="Calibri"/>
                <a:cs typeface="Calibri"/>
              </a:rPr>
              <a:t>робот</a:t>
            </a:r>
            <a:r>
              <a:rPr dirty="0" sz="3000" spc="-55">
                <a:solidFill>
                  <a:srgbClr val="151616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151616"/>
                </a:solidFill>
                <a:latin typeface="Calibri"/>
                <a:cs typeface="Calibri"/>
              </a:rPr>
              <a:t>-</a:t>
            </a:r>
            <a:r>
              <a:rPr dirty="0" sz="3000" spc="-55">
                <a:solidFill>
                  <a:srgbClr val="151616"/>
                </a:solidFill>
                <a:latin typeface="Calibri"/>
                <a:cs typeface="Calibri"/>
              </a:rPr>
              <a:t> </a:t>
            </a:r>
            <a:r>
              <a:rPr dirty="0" sz="3000" spc="-10">
                <a:solidFill>
                  <a:srgbClr val="151616"/>
                </a:solidFill>
                <a:latin typeface="Calibri"/>
                <a:cs typeface="Calibri"/>
              </a:rPr>
              <a:t>погрузчик</a:t>
            </a:r>
            <a:endParaRPr sz="3000">
              <a:latin typeface="Calibri"/>
              <a:cs typeface="Calibri"/>
            </a:endParaRPr>
          </a:p>
        </p:txBody>
      </p:sp>
      <p:pic>
        <p:nvPicPr>
          <p:cNvPr id="2097188" name="object 4"/>
          <p:cNvPicPr>
            <a:picLocks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5371924" y="1592254"/>
            <a:ext cx="3431824" cy="3390897"/>
          </a:xfrm>
          <a:prstGeom prst="rect"/>
        </p:spPr>
      </p:pic>
      <p:pic>
        <p:nvPicPr>
          <p:cNvPr id="2097189" name="object 5"/>
          <p:cNvPicPr>
            <a:picLocks/>
          </p:cNvPicPr>
          <p:nvPr/>
        </p:nvPicPr>
        <p:blipFill>
          <a:blip xmlns:r="http://schemas.openxmlformats.org/officeDocument/2006/relationships" r:embed="rId2" cstate="print"/>
          <a:stretch>
            <a:fillRect/>
          </a:stretch>
        </p:blipFill>
        <p:spPr>
          <a:xfrm>
            <a:off x="1997845" y="1594238"/>
            <a:ext cx="3208055" cy="3386601"/>
          </a:xfrm>
          <a:prstGeom prst="rect"/>
        </p:spPr>
      </p:pic>
      <p:sp>
        <p:nvSpPr>
          <p:cNvPr id="1048646" name="object 6"/>
          <p:cNvSpPr/>
          <p:nvPr/>
        </p:nvSpPr>
        <p:spPr>
          <a:xfrm>
            <a:off x="2069567" y="5779861"/>
            <a:ext cx="6734175" cy="0"/>
          </a:xfrm>
          <a:custGeom>
            <a:avLst/>
            <a:ahLst/>
            <a:rect l="l" t="t" r="r" b="b"/>
            <a:pathLst>
              <a:path w="6734175" h="0">
                <a:moveTo>
                  <a:pt x="6734177" y="0"/>
                </a:moveTo>
                <a:lnTo>
                  <a:pt x="0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bIns="0" lIns="0" rIns="0" rtlCol="0" tIns="0" wrap="square"/>
          <a:p/>
        </p:txBody>
      </p:sp>
      <p:sp>
        <p:nvSpPr>
          <p:cNvPr id="1048647" name="object 7"/>
          <p:cNvSpPr txBox="1"/>
          <p:nvPr/>
        </p:nvSpPr>
        <p:spPr>
          <a:xfrm>
            <a:off x="2033334" y="5932158"/>
            <a:ext cx="3020060" cy="482600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>
                <a:solidFill>
                  <a:srgbClr val="151616"/>
                </a:solidFill>
                <a:latin typeface="Calibri"/>
                <a:cs typeface="Calibri"/>
              </a:rPr>
              <a:t>Состав</a:t>
            </a:r>
            <a:r>
              <a:rPr dirty="0" sz="3000" spc="-90">
                <a:solidFill>
                  <a:srgbClr val="151616"/>
                </a:solidFill>
                <a:latin typeface="Calibri"/>
                <a:cs typeface="Calibri"/>
              </a:rPr>
              <a:t> </a:t>
            </a:r>
            <a:r>
              <a:rPr dirty="0" sz="3000" spc="-10">
                <a:solidFill>
                  <a:srgbClr val="151616"/>
                </a:solidFill>
                <a:latin typeface="Calibri"/>
                <a:cs typeface="Calibri"/>
              </a:rPr>
              <a:t>комплекса:</a:t>
            </a:r>
            <a:endParaRPr sz="3000">
              <a:latin typeface="Calibri"/>
              <a:cs typeface="Calibri"/>
            </a:endParaRPr>
          </a:p>
        </p:txBody>
      </p:sp>
      <p:grpSp>
        <p:nvGrpSpPr>
          <p:cNvPr id="36" name="object 8"/>
          <p:cNvGrpSpPr/>
          <p:nvPr/>
        </p:nvGrpSpPr>
        <p:grpSpPr>
          <a:xfrm>
            <a:off x="5269391" y="6176289"/>
            <a:ext cx="64769" cy="59690"/>
            <a:chOff x="5269391" y="6176289"/>
            <a:chExt cx="64769" cy="59690"/>
          </a:xfrm>
        </p:grpSpPr>
        <p:sp>
          <p:nvSpPr>
            <p:cNvPr id="1048648" name="object 9"/>
            <p:cNvSpPr/>
            <p:nvPr/>
          </p:nvSpPr>
          <p:spPr>
            <a:xfrm>
              <a:off x="5272991" y="6179889"/>
              <a:ext cx="57150" cy="52705"/>
            </a:xfrm>
            <a:custGeom>
              <a:avLst/>
              <a:ahLst/>
              <a:rect l="l" t="t" r="r" b="b"/>
              <a:pathLst>
                <a:path w="57150" h="52704">
                  <a:moveTo>
                    <a:pt x="57150" y="0"/>
                  </a:moveTo>
                  <a:lnTo>
                    <a:pt x="0" y="0"/>
                  </a:lnTo>
                  <a:lnTo>
                    <a:pt x="0" y="52387"/>
                  </a:lnTo>
                  <a:lnTo>
                    <a:pt x="57150" y="52387"/>
                  </a:lnTo>
                  <a:lnTo>
                    <a:pt x="57150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bIns="0" lIns="0" rIns="0" rtlCol="0" tIns="0" wrap="square"/>
            <a:p/>
          </p:txBody>
        </p:sp>
        <p:sp>
          <p:nvSpPr>
            <p:cNvPr id="1048649" name="object 10"/>
            <p:cNvSpPr/>
            <p:nvPr/>
          </p:nvSpPr>
          <p:spPr>
            <a:xfrm>
              <a:off x="5272991" y="6179889"/>
              <a:ext cx="57150" cy="52705"/>
            </a:xfrm>
            <a:custGeom>
              <a:avLst/>
              <a:ahLst/>
              <a:rect l="l" t="t" r="r" b="b"/>
              <a:pathLst>
                <a:path w="57150" h="52704">
                  <a:moveTo>
                    <a:pt x="0" y="0"/>
                  </a:moveTo>
                  <a:lnTo>
                    <a:pt x="57150" y="0"/>
                  </a:lnTo>
                  <a:lnTo>
                    <a:pt x="57150" y="52387"/>
                  </a:lnTo>
                  <a:lnTo>
                    <a:pt x="0" y="52387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151616"/>
              </a:solidFill>
            </a:ln>
          </p:spPr>
          <p:txBody>
            <a:bodyPr bIns="0" lIns="0" rIns="0" rtlCol="0" tIns="0" wrap="square"/>
            <a:p/>
          </p:txBody>
        </p:sp>
      </p:grpSp>
      <p:grpSp>
        <p:nvGrpSpPr>
          <p:cNvPr id="37" name="object 11"/>
          <p:cNvGrpSpPr/>
          <p:nvPr/>
        </p:nvGrpSpPr>
        <p:grpSpPr>
          <a:xfrm>
            <a:off x="5266368" y="6648818"/>
            <a:ext cx="64769" cy="59690"/>
            <a:chOff x="5266368" y="6648818"/>
            <a:chExt cx="64769" cy="59690"/>
          </a:xfrm>
        </p:grpSpPr>
        <p:sp>
          <p:nvSpPr>
            <p:cNvPr id="1048650" name="object 12"/>
            <p:cNvSpPr/>
            <p:nvPr/>
          </p:nvSpPr>
          <p:spPr>
            <a:xfrm>
              <a:off x="5269967" y="6652418"/>
              <a:ext cx="57150" cy="52705"/>
            </a:xfrm>
            <a:custGeom>
              <a:avLst/>
              <a:ahLst/>
              <a:rect l="l" t="t" r="r" b="b"/>
              <a:pathLst>
                <a:path w="57150" h="52704">
                  <a:moveTo>
                    <a:pt x="57150" y="0"/>
                  </a:moveTo>
                  <a:lnTo>
                    <a:pt x="0" y="0"/>
                  </a:lnTo>
                  <a:lnTo>
                    <a:pt x="0" y="52387"/>
                  </a:lnTo>
                  <a:lnTo>
                    <a:pt x="57150" y="52387"/>
                  </a:lnTo>
                  <a:lnTo>
                    <a:pt x="57150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bIns="0" lIns="0" rIns="0" rtlCol="0" tIns="0" wrap="square"/>
            <a:p/>
          </p:txBody>
        </p:sp>
        <p:sp>
          <p:nvSpPr>
            <p:cNvPr id="1048651" name="object 13"/>
            <p:cNvSpPr/>
            <p:nvPr/>
          </p:nvSpPr>
          <p:spPr>
            <a:xfrm>
              <a:off x="5269967" y="6652418"/>
              <a:ext cx="57150" cy="52705"/>
            </a:xfrm>
            <a:custGeom>
              <a:avLst/>
              <a:ahLst/>
              <a:rect l="l" t="t" r="r" b="b"/>
              <a:pathLst>
                <a:path w="57150" h="52704">
                  <a:moveTo>
                    <a:pt x="0" y="0"/>
                  </a:moveTo>
                  <a:lnTo>
                    <a:pt x="57150" y="0"/>
                  </a:lnTo>
                  <a:lnTo>
                    <a:pt x="57150" y="52387"/>
                  </a:lnTo>
                  <a:lnTo>
                    <a:pt x="0" y="52387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151616"/>
              </a:solidFill>
            </a:ln>
          </p:spPr>
          <p:txBody>
            <a:bodyPr bIns="0" lIns="0" rIns="0" rtlCol="0" tIns="0" wrap="square"/>
            <a:p/>
          </p:txBody>
        </p:sp>
      </p:grpSp>
      <p:sp>
        <p:nvSpPr>
          <p:cNvPr id="1048652" name="object 14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bIns="0" lIns="0" rIns="0" rtlCol="0" tIns="227965" vert="horz" wrap="square">
            <a:spAutoFit/>
          </a:bodyPr>
          <a:p>
            <a:pPr marL="2068195">
              <a:lnSpc>
                <a:spcPct val="100000"/>
              </a:lnSpc>
              <a:spcBef>
                <a:spcPts val="100"/>
              </a:spcBef>
            </a:pPr>
            <a:r>
              <a:rPr dirty="0" sz="3000" spc="-10"/>
              <a:t>РЕАЛИЗОВАННЫЕ</a:t>
            </a:r>
            <a:r>
              <a:rPr dirty="0" sz="3000" spc="-140"/>
              <a:t> </a:t>
            </a:r>
            <a:r>
              <a:rPr dirty="0" sz="3000" spc="-10"/>
              <a:t>ПРОЕКТЫ</a:t>
            </a:r>
            <a:endParaRPr sz="3000"/>
          </a:p>
        </p:txBody>
      </p:sp>
      <p:sp>
        <p:nvSpPr>
          <p:cNvPr id="1048653" name="object 15"/>
          <p:cNvSpPr/>
          <p:nvPr/>
        </p:nvSpPr>
        <p:spPr>
          <a:xfrm>
            <a:off x="5648" y="1326949"/>
            <a:ext cx="8760460" cy="0"/>
          </a:xfrm>
          <a:custGeom>
            <a:avLst/>
            <a:ahLst/>
            <a:rect l="l" t="t" r="r" b="b"/>
            <a:pathLst>
              <a:path w="8760460" h="0">
                <a:moveTo>
                  <a:pt x="8759995" y="0"/>
                </a:moveTo>
                <a:lnTo>
                  <a:pt x="0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bIns="0" lIns="0" rIns="0" rtlCol="0" tIns="0" wrap="square"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51616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Презентация HR.cdr</dc:title>
  <dc:creator>владислава крайнова</dc:creator>
  <dcterms:created xsi:type="dcterms:W3CDTF">2025-11-26T20:32:06Z</dcterms:created>
  <dcterms:modified xsi:type="dcterms:W3CDTF">2025-12-01T16:01:42Z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2025-11-27T00:00:00Z</vt:filetime>
  </property>
  <property fmtid="{D5CDD505-2E9C-101B-9397-08002B2CF9AE}" pid="3" name="Creator">
    <vt:lpwstr>CorelDRAW 2020</vt:lpwstr>
  </property>
  <property fmtid="{D5CDD505-2E9C-101B-9397-08002B2CF9AE}" pid="4" name="LastSaved">
    <vt:filetime>2025-11-27T00:00:00Z</vt:filetime>
  </property>
  <property fmtid="{D5CDD505-2E9C-101B-9397-08002B2CF9AE}" pid="5" name="Producer">
    <vt:lpwstr>Corel PDF Engine Version 22.0.0.412</vt:lpwstr>
  </property>
  <property fmtid="{D5CDD505-2E9C-101B-9397-08002B2CF9AE}" pid="6" name="ICV">
    <vt:lpwstr>9255d0b41e19464a803c7fadd2041052</vt:lpwstr>
  </property>
</Properties>
</file>